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63" r:id="rId3"/>
    <p:sldId id="286" r:id="rId4"/>
    <p:sldId id="310" r:id="rId5"/>
    <p:sldId id="287" r:id="rId6"/>
    <p:sldId id="288" r:id="rId7"/>
    <p:sldId id="289" r:id="rId8"/>
    <p:sldId id="290" r:id="rId9"/>
    <p:sldId id="292" r:id="rId10"/>
    <p:sldId id="293" r:id="rId11"/>
    <p:sldId id="297" r:id="rId12"/>
    <p:sldId id="311" r:id="rId13"/>
    <p:sldId id="312" r:id="rId14"/>
    <p:sldId id="268" r:id="rId15"/>
    <p:sldId id="296" r:id="rId16"/>
    <p:sldId id="272" r:id="rId17"/>
    <p:sldId id="298" r:id="rId18"/>
    <p:sldId id="313" r:id="rId19"/>
    <p:sldId id="304" r:id="rId20"/>
    <p:sldId id="302" r:id="rId21"/>
    <p:sldId id="305" r:id="rId22"/>
    <p:sldId id="306" r:id="rId23"/>
    <p:sldId id="314" r:id="rId24"/>
    <p:sldId id="307" r:id="rId25"/>
    <p:sldId id="308" r:id="rId26"/>
    <p:sldId id="275" r:id="rId27"/>
    <p:sldId id="295" r:id="rId28"/>
    <p:sldId id="315" r:id="rId29"/>
    <p:sldId id="28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B8888B-0DBF-4994-9EE0-0792BC453A92}" v="2815" dt="2022-07-23T02:53:23.9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489" autoAdjust="0"/>
  </p:normalViewPr>
  <p:slideViewPr>
    <p:cSldViewPr snapToGrid="0">
      <p:cViewPr varScale="1">
        <p:scale>
          <a:sx n="96" d="100"/>
          <a:sy n="96" d="100"/>
        </p:scale>
        <p:origin x="11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svg"/><Relationship Id="rId1" Type="http://schemas.openxmlformats.org/officeDocument/2006/relationships/image" Target="../media/image39.png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svg"/><Relationship Id="rId1" Type="http://schemas.openxmlformats.org/officeDocument/2006/relationships/image" Target="../media/image39.png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A700F3-40C4-47E9-BF8F-5D62E618FEE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7B559DF-76C4-44CA-8C96-D764E92EBF8A}">
      <dgm:prSet custT="1"/>
      <dgm:spPr/>
      <dgm:t>
        <a:bodyPr anchor="ctr"/>
        <a:lstStyle/>
        <a:p>
          <a:r>
            <a:rPr lang="en-US" sz="2800"/>
            <a:t>Import some data </a:t>
          </a:r>
          <a:r>
            <a:rPr lang="en-CA" sz="2800"/>
            <a:t>📖</a:t>
          </a:r>
          <a:endParaRPr lang="en-US" sz="2800"/>
        </a:p>
      </dgm:t>
    </dgm:pt>
    <dgm:pt modelId="{CB55BF80-04F0-4C57-A80A-05CDCE3549B0}" type="parTrans" cxnId="{A7FA36A3-54A9-46B5-BDFD-2FE3D53C7D65}">
      <dgm:prSet/>
      <dgm:spPr/>
      <dgm:t>
        <a:bodyPr/>
        <a:lstStyle/>
        <a:p>
          <a:endParaRPr lang="en-US" sz="2800"/>
        </a:p>
      </dgm:t>
    </dgm:pt>
    <dgm:pt modelId="{28943CC0-AD29-4396-AF78-189E074F9C55}" type="sibTrans" cxnId="{A7FA36A3-54A9-46B5-BDFD-2FE3D53C7D65}">
      <dgm:prSet/>
      <dgm:spPr/>
      <dgm:t>
        <a:bodyPr/>
        <a:lstStyle/>
        <a:p>
          <a:endParaRPr lang="en-US" sz="2800"/>
        </a:p>
      </dgm:t>
    </dgm:pt>
    <dgm:pt modelId="{B04F7AAD-F99C-4117-8BB8-A09520B1FCB2}">
      <dgm:prSet custT="1"/>
      <dgm:spPr/>
      <dgm:t>
        <a:bodyPr anchor="ctr"/>
        <a:lstStyle/>
        <a:p>
          <a:r>
            <a:rPr lang="en-US" sz="2800"/>
            <a:t>Do some wrangling </a:t>
          </a:r>
          <a:r>
            <a:rPr lang="en-CA" sz="2800"/>
            <a:t>🤠</a:t>
          </a:r>
          <a:endParaRPr lang="en-US" sz="2800"/>
        </a:p>
      </dgm:t>
    </dgm:pt>
    <dgm:pt modelId="{EE4A4C69-93C7-4222-978F-5E5625390064}" type="parTrans" cxnId="{22EF21B8-2F5B-4DC7-894D-8C3508C889F7}">
      <dgm:prSet/>
      <dgm:spPr/>
      <dgm:t>
        <a:bodyPr/>
        <a:lstStyle/>
        <a:p>
          <a:endParaRPr lang="en-US" sz="2800"/>
        </a:p>
      </dgm:t>
    </dgm:pt>
    <dgm:pt modelId="{47BCEF6F-FDAC-4FC7-8438-8FCB67EC4072}" type="sibTrans" cxnId="{22EF21B8-2F5B-4DC7-894D-8C3508C889F7}">
      <dgm:prSet/>
      <dgm:spPr/>
      <dgm:t>
        <a:bodyPr/>
        <a:lstStyle/>
        <a:p>
          <a:endParaRPr lang="en-US" sz="2800"/>
        </a:p>
      </dgm:t>
    </dgm:pt>
    <dgm:pt modelId="{46C68D03-1B9A-4E92-8162-D7CAFC614255}">
      <dgm:prSet custT="1"/>
      <dgm:spPr/>
      <dgm:t>
        <a:bodyPr anchor="ctr"/>
        <a:lstStyle/>
        <a:p>
          <a:r>
            <a:rPr lang="en-US" sz="2800"/>
            <a:t>Throw it into a model </a:t>
          </a:r>
          <a:r>
            <a:rPr lang="en-CA" sz="2800"/>
            <a:t>🧠</a:t>
          </a:r>
          <a:endParaRPr lang="en-US" sz="2800"/>
        </a:p>
      </dgm:t>
    </dgm:pt>
    <dgm:pt modelId="{8BC0177D-34C3-450B-AE0F-20E4CC344C77}" type="parTrans" cxnId="{94F2A302-B93F-462D-BE0B-14CBBA4998FD}">
      <dgm:prSet/>
      <dgm:spPr/>
      <dgm:t>
        <a:bodyPr/>
        <a:lstStyle/>
        <a:p>
          <a:endParaRPr lang="en-US" sz="2800"/>
        </a:p>
      </dgm:t>
    </dgm:pt>
    <dgm:pt modelId="{E9B425E3-C27A-4847-8A5A-1780F3CB1152}" type="sibTrans" cxnId="{94F2A302-B93F-462D-BE0B-14CBBA4998FD}">
      <dgm:prSet/>
      <dgm:spPr/>
      <dgm:t>
        <a:bodyPr/>
        <a:lstStyle/>
        <a:p>
          <a:endParaRPr lang="en-US" sz="2800"/>
        </a:p>
      </dgm:t>
    </dgm:pt>
    <dgm:pt modelId="{B6E0D589-5A9C-4768-966E-A790199203E5}">
      <dgm:prSet custT="1"/>
      <dgm:spPr/>
      <dgm:t>
        <a:bodyPr anchor="ctr"/>
        <a:lstStyle/>
        <a:p>
          <a:r>
            <a:rPr lang="en-US" sz="2800"/>
            <a:t>Tweet a plot </a:t>
          </a:r>
          <a:r>
            <a:rPr lang="en-CA" sz="2800"/>
            <a:t>🎉</a:t>
          </a:r>
          <a:endParaRPr lang="en-US" sz="2800"/>
        </a:p>
      </dgm:t>
    </dgm:pt>
    <dgm:pt modelId="{AD272319-5559-4EAB-81B5-541C6FDFF909}" type="parTrans" cxnId="{B4D28896-0CC4-4DA2-9B3F-EEC5F5013C60}">
      <dgm:prSet/>
      <dgm:spPr/>
      <dgm:t>
        <a:bodyPr/>
        <a:lstStyle/>
        <a:p>
          <a:endParaRPr lang="en-US" sz="2800"/>
        </a:p>
      </dgm:t>
    </dgm:pt>
    <dgm:pt modelId="{D7DABD2C-6BAA-4291-9091-E3F58ABD897B}" type="sibTrans" cxnId="{B4D28896-0CC4-4DA2-9B3F-EEC5F5013C60}">
      <dgm:prSet/>
      <dgm:spPr/>
      <dgm:t>
        <a:bodyPr/>
        <a:lstStyle/>
        <a:p>
          <a:endParaRPr lang="en-US" sz="2800"/>
        </a:p>
      </dgm:t>
    </dgm:pt>
    <dgm:pt modelId="{33C235E7-DE79-48B1-83ED-5578FD4AAEC8}">
      <dgm:prSet custT="1"/>
      <dgm:spPr/>
      <dgm:t>
        <a:bodyPr anchor="ctr"/>
        <a:lstStyle/>
        <a:p>
          <a:r>
            <a:rPr lang="en-US" sz="2800"/>
            <a:t>{…most projects die here} 💀</a:t>
          </a:r>
        </a:p>
      </dgm:t>
    </dgm:pt>
    <dgm:pt modelId="{690EE419-77B7-4B3A-AEB5-C98BC5522B54}" type="parTrans" cxnId="{37BCB18E-1D6A-4AA9-8124-7D2697FE3A44}">
      <dgm:prSet/>
      <dgm:spPr/>
      <dgm:t>
        <a:bodyPr/>
        <a:lstStyle/>
        <a:p>
          <a:endParaRPr lang="en-US" sz="2800"/>
        </a:p>
      </dgm:t>
    </dgm:pt>
    <dgm:pt modelId="{D9B1C58C-B0A4-4751-84FF-C013B613F8FC}" type="sibTrans" cxnId="{37BCB18E-1D6A-4AA9-8124-7D2697FE3A44}">
      <dgm:prSet/>
      <dgm:spPr/>
      <dgm:t>
        <a:bodyPr/>
        <a:lstStyle/>
        <a:p>
          <a:endParaRPr lang="en-US" sz="2800"/>
        </a:p>
      </dgm:t>
    </dgm:pt>
    <dgm:pt modelId="{E042D072-88A1-4C72-8F8F-6D5E2E420B41}" type="pres">
      <dgm:prSet presAssocID="{52A700F3-40C4-47E9-BF8F-5D62E618FEE9}" presName="vert0" presStyleCnt="0">
        <dgm:presLayoutVars>
          <dgm:dir/>
          <dgm:animOne val="branch"/>
          <dgm:animLvl val="lvl"/>
        </dgm:presLayoutVars>
      </dgm:prSet>
      <dgm:spPr/>
    </dgm:pt>
    <dgm:pt modelId="{84A7F59E-6615-45AF-ACD9-631D727DD799}" type="pres">
      <dgm:prSet presAssocID="{57B559DF-76C4-44CA-8C96-D764E92EBF8A}" presName="thickLine" presStyleLbl="alignNode1" presStyleIdx="0" presStyleCnt="5"/>
      <dgm:spPr/>
    </dgm:pt>
    <dgm:pt modelId="{EE9D6C85-4E2A-4BB0-A34D-657BC8A62E9F}" type="pres">
      <dgm:prSet presAssocID="{57B559DF-76C4-44CA-8C96-D764E92EBF8A}" presName="horz1" presStyleCnt="0"/>
      <dgm:spPr/>
    </dgm:pt>
    <dgm:pt modelId="{4BF5224A-4316-409A-BDE9-CD5595F93A6C}" type="pres">
      <dgm:prSet presAssocID="{57B559DF-76C4-44CA-8C96-D764E92EBF8A}" presName="tx1" presStyleLbl="revTx" presStyleIdx="0" presStyleCnt="5"/>
      <dgm:spPr/>
    </dgm:pt>
    <dgm:pt modelId="{2FB10264-5F55-4CF1-8F98-983F40878380}" type="pres">
      <dgm:prSet presAssocID="{57B559DF-76C4-44CA-8C96-D764E92EBF8A}" presName="vert1" presStyleCnt="0"/>
      <dgm:spPr/>
    </dgm:pt>
    <dgm:pt modelId="{390C4836-BA4E-4C86-A0E7-3D1E1A4AC8FF}" type="pres">
      <dgm:prSet presAssocID="{B04F7AAD-F99C-4117-8BB8-A09520B1FCB2}" presName="thickLine" presStyleLbl="alignNode1" presStyleIdx="1" presStyleCnt="5"/>
      <dgm:spPr/>
    </dgm:pt>
    <dgm:pt modelId="{F7A90B2C-BCF1-451C-92C8-4E1CE3AA55C7}" type="pres">
      <dgm:prSet presAssocID="{B04F7AAD-F99C-4117-8BB8-A09520B1FCB2}" presName="horz1" presStyleCnt="0"/>
      <dgm:spPr/>
    </dgm:pt>
    <dgm:pt modelId="{F8F17098-9C99-4A79-B4BA-E1D2A074F2DF}" type="pres">
      <dgm:prSet presAssocID="{B04F7AAD-F99C-4117-8BB8-A09520B1FCB2}" presName="tx1" presStyleLbl="revTx" presStyleIdx="1" presStyleCnt="5"/>
      <dgm:spPr/>
    </dgm:pt>
    <dgm:pt modelId="{A1D37C83-D402-424C-950C-44F54C91C512}" type="pres">
      <dgm:prSet presAssocID="{B04F7AAD-F99C-4117-8BB8-A09520B1FCB2}" presName="vert1" presStyleCnt="0"/>
      <dgm:spPr/>
    </dgm:pt>
    <dgm:pt modelId="{2729A4D1-FFAD-4892-9195-4807768BC263}" type="pres">
      <dgm:prSet presAssocID="{46C68D03-1B9A-4E92-8162-D7CAFC614255}" presName="thickLine" presStyleLbl="alignNode1" presStyleIdx="2" presStyleCnt="5"/>
      <dgm:spPr/>
    </dgm:pt>
    <dgm:pt modelId="{99425253-AE9D-4377-B2AB-A36B41848CE5}" type="pres">
      <dgm:prSet presAssocID="{46C68D03-1B9A-4E92-8162-D7CAFC614255}" presName="horz1" presStyleCnt="0"/>
      <dgm:spPr/>
    </dgm:pt>
    <dgm:pt modelId="{2298522A-0B9A-4726-8BD0-AF4C2C1420F0}" type="pres">
      <dgm:prSet presAssocID="{46C68D03-1B9A-4E92-8162-D7CAFC614255}" presName="tx1" presStyleLbl="revTx" presStyleIdx="2" presStyleCnt="5"/>
      <dgm:spPr/>
    </dgm:pt>
    <dgm:pt modelId="{3B65B22D-1776-408A-BD03-85FFF0F0D4D4}" type="pres">
      <dgm:prSet presAssocID="{46C68D03-1B9A-4E92-8162-D7CAFC614255}" presName="vert1" presStyleCnt="0"/>
      <dgm:spPr/>
    </dgm:pt>
    <dgm:pt modelId="{D9462123-BB1E-4212-94CA-859C70896D58}" type="pres">
      <dgm:prSet presAssocID="{B6E0D589-5A9C-4768-966E-A790199203E5}" presName="thickLine" presStyleLbl="alignNode1" presStyleIdx="3" presStyleCnt="5"/>
      <dgm:spPr/>
    </dgm:pt>
    <dgm:pt modelId="{C608EB40-D35F-45A7-8AC6-A01082873586}" type="pres">
      <dgm:prSet presAssocID="{B6E0D589-5A9C-4768-966E-A790199203E5}" presName="horz1" presStyleCnt="0"/>
      <dgm:spPr/>
    </dgm:pt>
    <dgm:pt modelId="{85F6289B-387B-4D6A-A50B-A7CD2D9850FB}" type="pres">
      <dgm:prSet presAssocID="{B6E0D589-5A9C-4768-966E-A790199203E5}" presName="tx1" presStyleLbl="revTx" presStyleIdx="3" presStyleCnt="5"/>
      <dgm:spPr/>
    </dgm:pt>
    <dgm:pt modelId="{CDAAD85E-4E65-4F43-BDF9-517CC3BB8A15}" type="pres">
      <dgm:prSet presAssocID="{B6E0D589-5A9C-4768-966E-A790199203E5}" presName="vert1" presStyleCnt="0"/>
      <dgm:spPr/>
    </dgm:pt>
    <dgm:pt modelId="{97646616-DFF0-47A8-869A-CAD3263DFCE6}" type="pres">
      <dgm:prSet presAssocID="{33C235E7-DE79-48B1-83ED-5578FD4AAEC8}" presName="thickLine" presStyleLbl="alignNode1" presStyleIdx="4" presStyleCnt="5"/>
      <dgm:spPr/>
    </dgm:pt>
    <dgm:pt modelId="{32585457-9E12-4B98-BDB5-18EAF71D465B}" type="pres">
      <dgm:prSet presAssocID="{33C235E7-DE79-48B1-83ED-5578FD4AAEC8}" presName="horz1" presStyleCnt="0"/>
      <dgm:spPr/>
    </dgm:pt>
    <dgm:pt modelId="{1B20084A-4C01-491B-83ED-ED68F6A608E6}" type="pres">
      <dgm:prSet presAssocID="{33C235E7-DE79-48B1-83ED-5578FD4AAEC8}" presName="tx1" presStyleLbl="revTx" presStyleIdx="4" presStyleCnt="5"/>
      <dgm:spPr/>
    </dgm:pt>
    <dgm:pt modelId="{93F82737-B968-4CC4-B92B-83107380B838}" type="pres">
      <dgm:prSet presAssocID="{33C235E7-DE79-48B1-83ED-5578FD4AAEC8}" presName="vert1" presStyleCnt="0"/>
      <dgm:spPr/>
    </dgm:pt>
  </dgm:ptLst>
  <dgm:cxnLst>
    <dgm:cxn modelId="{94F2A302-B93F-462D-BE0B-14CBBA4998FD}" srcId="{52A700F3-40C4-47E9-BF8F-5D62E618FEE9}" destId="{46C68D03-1B9A-4E92-8162-D7CAFC614255}" srcOrd="2" destOrd="0" parTransId="{8BC0177D-34C3-450B-AE0F-20E4CC344C77}" sibTransId="{E9B425E3-C27A-4847-8A5A-1780F3CB1152}"/>
    <dgm:cxn modelId="{F0B4D123-D82C-4208-B41C-E33A39D53837}" type="presOf" srcId="{33C235E7-DE79-48B1-83ED-5578FD4AAEC8}" destId="{1B20084A-4C01-491B-83ED-ED68F6A608E6}" srcOrd="0" destOrd="0" presId="urn:microsoft.com/office/officeart/2008/layout/LinedList"/>
    <dgm:cxn modelId="{27CF465E-B2D4-4A90-B1E2-4E74D563DB35}" type="presOf" srcId="{B6E0D589-5A9C-4768-966E-A790199203E5}" destId="{85F6289B-387B-4D6A-A50B-A7CD2D9850FB}" srcOrd="0" destOrd="0" presId="urn:microsoft.com/office/officeart/2008/layout/LinedList"/>
    <dgm:cxn modelId="{CBC67864-BE81-4F2E-83A7-7D4AB8B1A2D9}" type="presOf" srcId="{B04F7AAD-F99C-4117-8BB8-A09520B1FCB2}" destId="{F8F17098-9C99-4A79-B4BA-E1D2A074F2DF}" srcOrd="0" destOrd="0" presId="urn:microsoft.com/office/officeart/2008/layout/LinedList"/>
    <dgm:cxn modelId="{63A51D59-DC84-4B6B-BE06-0245A074F078}" type="presOf" srcId="{52A700F3-40C4-47E9-BF8F-5D62E618FEE9}" destId="{E042D072-88A1-4C72-8F8F-6D5E2E420B41}" srcOrd="0" destOrd="0" presId="urn:microsoft.com/office/officeart/2008/layout/LinedList"/>
    <dgm:cxn modelId="{37BCB18E-1D6A-4AA9-8124-7D2697FE3A44}" srcId="{52A700F3-40C4-47E9-BF8F-5D62E618FEE9}" destId="{33C235E7-DE79-48B1-83ED-5578FD4AAEC8}" srcOrd="4" destOrd="0" parTransId="{690EE419-77B7-4B3A-AEB5-C98BC5522B54}" sibTransId="{D9B1C58C-B0A4-4751-84FF-C013B613F8FC}"/>
    <dgm:cxn modelId="{B4D28896-0CC4-4DA2-9B3F-EEC5F5013C60}" srcId="{52A700F3-40C4-47E9-BF8F-5D62E618FEE9}" destId="{B6E0D589-5A9C-4768-966E-A790199203E5}" srcOrd="3" destOrd="0" parTransId="{AD272319-5559-4EAB-81B5-541C6FDFF909}" sibTransId="{D7DABD2C-6BAA-4291-9091-E3F58ABD897B}"/>
    <dgm:cxn modelId="{FF505D9F-7058-4097-A6FC-20A4DB47AA68}" type="presOf" srcId="{46C68D03-1B9A-4E92-8162-D7CAFC614255}" destId="{2298522A-0B9A-4726-8BD0-AF4C2C1420F0}" srcOrd="0" destOrd="0" presId="urn:microsoft.com/office/officeart/2008/layout/LinedList"/>
    <dgm:cxn modelId="{A7FA36A3-54A9-46B5-BDFD-2FE3D53C7D65}" srcId="{52A700F3-40C4-47E9-BF8F-5D62E618FEE9}" destId="{57B559DF-76C4-44CA-8C96-D764E92EBF8A}" srcOrd="0" destOrd="0" parTransId="{CB55BF80-04F0-4C57-A80A-05CDCE3549B0}" sibTransId="{28943CC0-AD29-4396-AF78-189E074F9C55}"/>
    <dgm:cxn modelId="{22EF21B8-2F5B-4DC7-894D-8C3508C889F7}" srcId="{52A700F3-40C4-47E9-BF8F-5D62E618FEE9}" destId="{B04F7AAD-F99C-4117-8BB8-A09520B1FCB2}" srcOrd="1" destOrd="0" parTransId="{EE4A4C69-93C7-4222-978F-5E5625390064}" sibTransId="{47BCEF6F-FDAC-4FC7-8438-8FCB67EC4072}"/>
    <dgm:cxn modelId="{964DB5E7-D50A-49A5-9FFE-9712DC24E1B0}" type="presOf" srcId="{57B559DF-76C4-44CA-8C96-D764E92EBF8A}" destId="{4BF5224A-4316-409A-BDE9-CD5595F93A6C}" srcOrd="0" destOrd="0" presId="urn:microsoft.com/office/officeart/2008/layout/LinedList"/>
    <dgm:cxn modelId="{53440DD1-6D3D-4DCA-95BE-85E9D39A92B4}" type="presParOf" srcId="{E042D072-88A1-4C72-8F8F-6D5E2E420B41}" destId="{84A7F59E-6615-45AF-ACD9-631D727DD799}" srcOrd="0" destOrd="0" presId="urn:microsoft.com/office/officeart/2008/layout/LinedList"/>
    <dgm:cxn modelId="{3918340F-34F2-459D-8993-C374EB9195E3}" type="presParOf" srcId="{E042D072-88A1-4C72-8F8F-6D5E2E420B41}" destId="{EE9D6C85-4E2A-4BB0-A34D-657BC8A62E9F}" srcOrd="1" destOrd="0" presId="urn:microsoft.com/office/officeart/2008/layout/LinedList"/>
    <dgm:cxn modelId="{9F48A04A-5C28-479F-9453-5BF3D9D90CC5}" type="presParOf" srcId="{EE9D6C85-4E2A-4BB0-A34D-657BC8A62E9F}" destId="{4BF5224A-4316-409A-BDE9-CD5595F93A6C}" srcOrd="0" destOrd="0" presId="urn:microsoft.com/office/officeart/2008/layout/LinedList"/>
    <dgm:cxn modelId="{73ABB7B3-BE1D-4BBA-8F00-EEF6530B0482}" type="presParOf" srcId="{EE9D6C85-4E2A-4BB0-A34D-657BC8A62E9F}" destId="{2FB10264-5F55-4CF1-8F98-983F40878380}" srcOrd="1" destOrd="0" presId="urn:microsoft.com/office/officeart/2008/layout/LinedList"/>
    <dgm:cxn modelId="{ABDB5581-DFFC-4A05-A74E-73F9CFCEA472}" type="presParOf" srcId="{E042D072-88A1-4C72-8F8F-6D5E2E420B41}" destId="{390C4836-BA4E-4C86-A0E7-3D1E1A4AC8FF}" srcOrd="2" destOrd="0" presId="urn:microsoft.com/office/officeart/2008/layout/LinedList"/>
    <dgm:cxn modelId="{0A8B85AE-A7C5-4BF6-AD17-E00F781EF53B}" type="presParOf" srcId="{E042D072-88A1-4C72-8F8F-6D5E2E420B41}" destId="{F7A90B2C-BCF1-451C-92C8-4E1CE3AA55C7}" srcOrd="3" destOrd="0" presId="urn:microsoft.com/office/officeart/2008/layout/LinedList"/>
    <dgm:cxn modelId="{059D5276-963B-458D-9737-EDA02C27A2D9}" type="presParOf" srcId="{F7A90B2C-BCF1-451C-92C8-4E1CE3AA55C7}" destId="{F8F17098-9C99-4A79-B4BA-E1D2A074F2DF}" srcOrd="0" destOrd="0" presId="urn:microsoft.com/office/officeart/2008/layout/LinedList"/>
    <dgm:cxn modelId="{2916C91E-94C4-48D6-8A33-8F3515BFFB4C}" type="presParOf" srcId="{F7A90B2C-BCF1-451C-92C8-4E1CE3AA55C7}" destId="{A1D37C83-D402-424C-950C-44F54C91C512}" srcOrd="1" destOrd="0" presId="urn:microsoft.com/office/officeart/2008/layout/LinedList"/>
    <dgm:cxn modelId="{2E23A9C2-4C76-4407-A3D3-AFC7530D6C77}" type="presParOf" srcId="{E042D072-88A1-4C72-8F8F-6D5E2E420B41}" destId="{2729A4D1-FFAD-4892-9195-4807768BC263}" srcOrd="4" destOrd="0" presId="urn:microsoft.com/office/officeart/2008/layout/LinedList"/>
    <dgm:cxn modelId="{39286922-399D-44FC-A32F-12F609825D8C}" type="presParOf" srcId="{E042D072-88A1-4C72-8F8F-6D5E2E420B41}" destId="{99425253-AE9D-4377-B2AB-A36B41848CE5}" srcOrd="5" destOrd="0" presId="urn:microsoft.com/office/officeart/2008/layout/LinedList"/>
    <dgm:cxn modelId="{9262CF3D-CD8E-4B09-9E6D-0FAE91C13E39}" type="presParOf" srcId="{99425253-AE9D-4377-B2AB-A36B41848CE5}" destId="{2298522A-0B9A-4726-8BD0-AF4C2C1420F0}" srcOrd="0" destOrd="0" presId="urn:microsoft.com/office/officeart/2008/layout/LinedList"/>
    <dgm:cxn modelId="{5CDA195D-620B-4330-A652-CE7146E48A92}" type="presParOf" srcId="{99425253-AE9D-4377-B2AB-A36B41848CE5}" destId="{3B65B22D-1776-408A-BD03-85FFF0F0D4D4}" srcOrd="1" destOrd="0" presId="urn:microsoft.com/office/officeart/2008/layout/LinedList"/>
    <dgm:cxn modelId="{2AD074BE-6020-4E35-9E6B-5AE72DC87A97}" type="presParOf" srcId="{E042D072-88A1-4C72-8F8F-6D5E2E420B41}" destId="{D9462123-BB1E-4212-94CA-859C70896D58}" srcOrd="6" destOrd="0" presId="urn:microsoft.com/office/officeart/2008/layout/LinedList"/>
    <dgm:cxn modelId="{AD686395-2946-4553-BD27-5A0C258C92B3}" type="presParOf" srcId="{E042D072-88A1-4C72-8F8F-6D5E2E420B41}" destId="{C608EB40-D35F-45A7-8AC6-A01082873586}" srcOrd="7" destOrd="0" presId="urn:microsoft.com/office/officeart/2008/layout/LinedList"/>
    <dgm:cxn modelId="{6690FD35-2512-49C3-8AF8-1C6530A9AC4B}" type="presParOf" srcId="{C608EB40-D35F-45A7-8AC6-A01082873586}" destId="{85F6289B-387B-4D6A-A50B-A7CD2D9850FB}" srcOrd="0" destOrd="0" presId="urn:microsoft.com/office/officeart/2008/layout/LinedList"/>
    <dgm:cxn modelId="{318E9C5B-AF52-4A85-8999-D2648C70DAB0}" type="presParOf" srcId="{C608EB40-D35F-45A7-8AC6-A01082873586}" destId="{CDAAD85E-4E65-4F43-BDF9-517CC3BB8A15}" srcOrd="1" destOrd="0" presId="urn:microsoft.com/office/officeart/2008/layout/LinedList"/>
    <dgm:cxn modelId="{EB69CB7D-1E2C-4226-8B2A-9383E80A1DE2}" type="presParOf" srcId="{E042D072-88A1-4C72-8F8F-6D5E2E420B41}" destId="{97646616-DFF0-47A8-869A-CAD3263DFCE6}" srcOrd="8" destOrd="0" presId="urn:microsoft.com/office/officeart/2008/layout/LinedList"/>
    <dgm:cxn modelId="{D060DEBA-ED41-49C6-9932-719EFFB7B5B4}" type="presParOf" srcId="{E042D072-88A1-4C72-8F8F-6D5E2E420B41}" destId="{32585457-9E12-4B98-BDB5-18EAF71D465B}" srcOrd="9" destOrd="0" presId="urn:microsoft.com/office/officeart/2008/layout/LinedList"/>
    <dgm:cxn modelId="{63D74F2E-C4B9-4D4D-94F2-69D2BA50E4FE}" type="presParOf" srcId="{32585457-9E12-4B98-BDB5-18EAF71D465B}" destId="{1B20084A-4C01-491B-83ED-ED68F6A608E6}" srcOrd="0" destOrd="0" presId="urn:microsoft.com/office/officeart/2008/layout/LinedList"/>
    <dgm:cxn modelId="{0B72313C-BFE3-4D6A-A0D6-01DE450E54BC}" type="presParOf" srcId="{32585457-9E12-4B98-BDB5-18EAF71D465B}" destId="{93F82737-B968-4CC4-B92B-83107380B83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CAAD51B-1129-449F-8FB0-4DCC68E52243}" type="doc">
      <dgm:prSet loTypeId="urn:microsoft.com/office/officeart/2005/8/layout/vList2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8D86C0D-A6A5-482B-9751-6118F15AEC8D}">
      <dgm:prSet custT="1"/>
      <dgm:spPr/>
      <dgm:t>
        <a:bodyPr anchor="ctr"/>
        <a:lstStyle/>
        <a:p>
          <a:r>
            <a:rPr lang="en-US" sz="2800" dirty="0"/>
            <a:t>Self-taught R: </a:t>
          </a:r>
          <a:br>
            <a:rPr lang="en-US" sz="2800" dirty="0"/>
          </a:br>
          <a:r>
            <a:rPr lang="en-US" sz="2800" dirty="0"/>
            <a:t>hobbyist football analysis</a:t>
          </a:r>
        </a:p>
      </dgm:t>
    </dgm:pt>
    <dgm:pt modelId="{DA951C67-0ABF-4A5D-BDB4-742A1B791F75}" type="parTrans" cxnId="{A45E9F3D-FED1-4FEF-BB29-91FE61A49C9B}">
      <dgm:prSet/>
      <dgm:spPr/>
      <dgm:t>
        <a:bodyPr/>
        <a:lstStyle/>
        <a:p>
          <a:endParaRPr lang="en-US" sz="2800"/>
        </a:p>
      </dgm:t>
    </dgm:pt>
    <dgm:pt modelId="{5480BBE7-BCAA-4D13-953B-34A3A47A34FD}" type="sibTrans" cxnId="{A45E9F3D-FED1-4FEF-BB29-91FE61A49C9B}">
      <dgm:prSet/>
      <dgm:spPr/>
      <dgm:t>
        <a:bodyPr/>
        <a:lstStyle/>
        <a:p>
          <a:endParaRPr lang="en-US" sz="2800"/>
        </a:p>
      </dgm:t>
    </dgm:pt>
    <dgm:pt modelId="{77042F74-E467-4E5E-98F0-C7DF1816838B}">
      <dgm:prSet custT="1"/>
      <dgm:spPr/>
      <dgm:t>
        <a:bodyPr anchor="ctr"/>
        <a:lstStyle/>
        <a:p>
          <a:r>
            <a:rPr lang="en-US" sz="2800" dirty="0"/>
            <a:t>Led to a data science career</a:t>
          </a:r>
        </a:p>
      </dgm:t>
    </dgm:pt>
    <dgm:pt modelId="{6CFC1C75-B924-4C69-B312-2B55E29FA5DC}" type="parTrans" cxnId="{30A70C06-CA14-40EE-B704-CB563F4A82D7}">
      <dgm:prSet/>
      <dgm:spPr/>
      <dgm:t>
        <a:bodyPr/>
        <a:lstStyle/>
        <a:p>
          <a:endParaRPr lang="en-US" sz="2800"/>
        </a:p>
      </dgm:t>
    </dgm:pt>
    <dgm:pt modelId="{C3E88EA0-7329-4FA4-9E96-4FCA531E40A9}" type="sibTrans" cxnId="{30A70C06-CA14-40EE-B704-CB563F4A82D7}">
      <dgm:prSet/>
      <dgm:spPr/>
      <dgm:t>
        <a:bodyPr/>
        <a:lstStyle/>
        <a:p>
          <a:endParaRPr lang="en-US" sz="2800"/>
        </a:p>
      </dgm:t>
    </dgm:pt>
    <dgm:pt modelId="{4BCA5356-3E06-4E02-9BD9-7BA5299A7926}">
      <dgm:prSet custT="1"/>
      <dgm:spPr/>
      <dgm:t>
        <a:bodyPr anchor="ctr"/>
        <a:lstStyle/>
        <a:p>
          <a:r>
            <a:rPr lang="en-US" sz="2800" dirty="0"/>
            <a:t>Maintain public NFL data &amp; </a:t>
          </a:r>
          <a:r>
            <a:rPr lang="en-US" sz="2800" dirty="0" err="1"/>
            <a:t>nflverse</a:t>
          </a:r>
          <a:r>
            <a:rPr lang="en-US" sz="2800" dirty="0"/>
            <a:t>/</a:t>
          </a:r>
          <a:r>
            <a:rPr lang="en-US" sz="2800" dirty="0" err="1"/>
            <a:t>ffverse</a:t>
          </a:r>
          <a:r>
            <a:rPr lang="en-US" sz="2800" dirty="0"/>
            <a:t> R packages</a:t>
          </a:r>
        </a:p>
      </dgm:t>
    </dgm:pt>
    <dgm:pt modelId="{ABB9D144-10EE-4A15-96D0-4333F8FA0562}" type="parTrans" cxnId="{EB22CB4E-FB7F-42C2-8DB1-A2EAADF0D774}">
      <dgm:prSet/>
      <dgm:spPr/>
      <dgm:t>
        <a:bodyPr/>
        <a:lstStyle/>
        <a:p>
          <a:endParaRPr lang="en-US" sz="2800"/>
        </a:p>
      </dgm:t>
    </dgm:pt>
    <dgm:pt modelId="{70BEC9F2-D530-4D59-B209-D888FD098BB1}" type="sibTrans" cxnId="{EB22CB4E-FB7F-42C2-8DB1-A2EAADF0D774}">
      <dgm:prSet/>
      <dgm:spPr/>
      <dgm:t>
        <a:bodyPr/>
        <a:lstStyle/>
        <a:p>
          <a:endParaRPr lang="en-US" sz="2800"/>
        </a:p>
      </dgm:t>
    </dgm:pt>
    <dgm:pt modelId="{0AFFA109-4B7F-498F-964D-9C744ACF11B4}" type="pres">
      <dgm:prSet presAssocID="{ACAAD51B-1129-449F-8FB0-4DCC68E52243}" presName="linear" presStyleCnt="0">
        <dgm:presLayoutVars>
          <dgm:animLvl val="lvl"/>
          <dgm:resizeHandles val="exact"/>
        </dgm:presLayoutVars>
      </dgm:prSet>
      <dgm:spPr/>
    </dgm:pt>
    <dgm:pt modelId="{34C0F3E6-8556-44FD-8EA8-6104250D08FC}" type="pres">
      <dgm:prSet presAssocID="{A8D86C0D-A6A5-482B-9751-6118F15AEC8D}" presName="parentText" presStyleLbl="node1" presStyleIdx="0" presStyleCnt="3" custScaleY="89363" custLinFactNeighborX="216" custLinFactNeighborY="54250">
        <dgm:presLayoutVars>
          <dgm:chMax val="0"/>
          <dgm:bulletEnabled val="1"/>
        </dgm:presLayoutVars>
      </dgm:prSet>
      <dgm:spPr/>
    </dgm:pt>
    <dgm:pt modelId="{53021721-7CA7-42FA-BAE2-0D98B0D9752E}" type="pres">
      <dgm:prSet presAssocID="{5480BBE7-BCAA-4D13-953B-34A3A47A34FD}" presName="spacer" presStyleCnt="0"/>
      <dgm:spPr/>
    </dgm:pt>
    <dgm:pt modelId="{1E094681-1EAC-458F-9254-E0691AD64F5E}" type="pres">
      <dgm:prSet presAssocID="{77042F74-E467-4E5E-98F0-C7DF1816838B}" presName="parentText" presStyleLbl="node1" presStyleIdx="1" presStyleCnt="3" custScaleY="86519" custLinFactNeighborY="18342">
        <dgm:presLayoutVars>
          <dgm:chMax val="0"/>
          <dgm:bulletEnabled val="1"/>
        </dgm:presLayoutVars>
      </dgm:prSet>
      <dgm:spPr/>
    </dgm:pt>
    <dgm:pt modelId="{3599FE05-5B7C-45F2-9B58-1E7F727B7D2E}" type="pres">
      <dgm:prSet presAssocID="{C3E88EA0-7329-4FA4-9E96-4FCA531E40A9}" presName="spacer" presStyleCnt="0"/>
      <dgm:spPr/>
    </dgm:pt>
    <dgm:pt modelId="{98C13991-7851-47B5-BD9D-E99F919D6FE0}" type="pres">
      <dgm:prSet presAssocID="{4BCA5356-3E06-4E02-9BD9-7BA5299A7926}" presName="parentText" presStyleLbl="node1" presStyleIdx="2" presStyleCnt="3" custLinFactNeighborX="0" custLinFactNeighborY="53925">
        <dgm:presLayoutVars>
          <dgm:chMax val="0"/>
          <dgm:bulletEnabled val="1"/>
        </dgm:presLayoutVars>
      </dgm:prSet>
      <dgm:spPr/>
    </dgm:pt>
  </dgm:ptLst>
  <dgm:cxnLst>
    <dgm:cxn modelId="{30A70C06-CA14-40EE-B704-CB563F4A82D7}" srcId="{ACAAD51B-1129-449F-8FB0-4DCC68E52243}" destId="{77042F74-E467-4E5E-98F0-C7DF1816838B}" srcOrd="1" destOrd="0" parTransId="{6CFC1C75-B924-4C69-B312-2B55E29FA5DC}" sibTransId="{C3E88EA0-7329-4FA4-9E96-4FCA531E40A9}"/>
    <dgm:cxn modelId="{A45E9F3D-FED1-4FEF-BB29-91FE61A49C9B}" srcId="{ACAAD51B-1129-449F-8FB0-4DCC68E52243}" destId="{A8D86C0D-A6A5-482B-9751-6118F15AEC8D}" srcOrd="0" destOrd="0" parTransId="{DA951C67-0ABF-4A5D-BDB4-742A1B791F75}" sibTransId="{5480BBE7-BCAA-4D13-953B-34A3A47A34FD}"/>
    <dgm:cxn modelId="{EB22CB4E-FB7F-42C2-8DB1-A2EAADF0D774}" srcId="{ACAAD51B-1129-449F-8FB0-4DCC68E52243}" destId="{4BCA5356-3E06-4E02-9BD9-7BA5299A7926}" srcOrd="2" destOrd="0" parTransId="{ABB9D144-10EE-4A15-96D0-4333F8FA0562}" sibTransId="{70BEC9F2-D530-4D59-B209-D888FD098BB1}"/>
    <dgm:cxn modelId="{C502B694-9A43-4704-BE87-379DD9C7DE46}" type="presOf" srcId="{77042F74-E467-4E5E-98F0-C7DF1816838B}" destId="{1E094681-1EAC-458F-9254-E0691AD64F5E}" srcOrd="0" destOrd="0" presId="urn:microsoft.com/office/officeart/2005/8/layout/vList2"/>
    <dgm:cxn modelId="{E51BA598-9CA4-4FA3-888C-6E34A4044F34}" type="presOf" srcId="{ACAAD51B-1129-449F-8FB0-4DCC68E52243}" destId="{0AFFA109-4B7F-498F-964D-9C744ACF11B4}" srcOrd="0" destOrd="0" presId="urn:microsoft.com/office/officeart/2005/8/layout/vList2"/>
    <dgm:cxn modelId="{735829A1-FF09-4635-A415-225F3D0CC67B}" type="presOf" srcId="{4BCA5356-3E06-4E02-9BD9-7BA5299A7926}" destId="{98C13991-7851-47B5-BD9D-E99F919D6FE0}" srcOrd="0" destOrd="0" presId="urn:microsoft.com/office/officeart/2005/8/layout/vList2"/>
    <dgm:cxn modelId="{FABD7DAA-CE99-40D0-BBE3-80001AC792A9}" type="presOf" srcId="{A8D86C0D-A6A5-482B-9751-6118F15AEC8D}" destId="{34C0F3E6-8556-44FD-8EA8-6104250D08FC}" srcOrd="0" destOrd="0" presId="urn:microsoft.com/office/officeart/2005/8/layout/vList2"/>
    <dgm:cxn modelId="{8D7BD0EA-C7A9-4EDA-98AB-59B9B5534135}" type="presParOf" srcId="{0AFFA109-4B7F-498F-964D-9C744ACF11B4}" destId="{34C0F3E6-8556-44FD-8EA8-6104250D08FC}" srcOrd="0" destOrd="0" presId="urn:microsoft.com/office/officeart/2005/8/layout/vList2"/>
    <dgm:cxn modelId="{6227AAB7-8A8E-48DA-84D4-04AA6FFDA276}" type="presParOf" srcId="{0AFFA109-4B7F-498F-964D-9C744ACF11B4}" destId="{53021721-7CA7-42FA-BAE2-0D98B0D9752E}" srcOrd="1" destOrd="0" presId="urn:microsoft.com/office/officeart/2005/8/layout/vList2"/>
    <dgm:cxn modelId="{A74A7CAF-2147-42E1-98D9-68DC431D3964}" type="presParOf" srcId="{0AFFA109-4B7F-498F-964D-9C744ACF11B4}" destId="{1E094681-1EAC-458F-9254-E0691AD64F5E}" srcOrd="2" destOrd="0" presId="urn:microsoft.com/office/officeart/2005/8/layout/vList2"/>
    <dgm:cxn modelId="{F9CDF95B-CEE6-45DB-881A-271E21B22B71}" type="presParOf" srcId="{0AFFA109-4B7F-498F-964D-9C744ACF11B4}" destId="{3599FE05-5B7C-45F2-9B58-1E7F727B7D2E}" srcOrd="3" destOrd="0" presId="urn:microsoft.com/office/officeart/2005/8/layout/vList2"/>
    <dgm:cxn modelId="{B32F0810-C10C-451C-A7A7-83F85F351FE8}" type="presParOf" srcId="{0AFFA109-4B7F-498F-964D-9C744ACF11B4}" destId="{98C13991-7851-47B5-BD9D-E99F919D6FE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2A700F3-40C4-47E9-BF8F-5D62E618FEE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7B559DF-76C4-44CA-8C96-D764E92EBF8A}">
      <dgm:prSet custT="1"/>
      <dgm:spPr/>
      <dgm:t>
        <a:bodyPr anchor="ctr"/>
        <a:lstStyle/>
        <a:p>
          <a:r>
            <a:rPr lang="en-US" sz="3200" dirty="0"/>
            <a:t>Imports </a:t>
          </a:r>
          <a:r>
            <a:rPr lang="en-US" sz="3200" dirty="0" err="1"/>
            <a:t>nflverse</a:t>
          </a:r>
          <a:r>
            <a:rPr lang="en-US" sz="3200" dirty="0"/>
            <a:t> play by play data</a:t>
          </a:r>
        </a:p>
      </dgm:t>
    </dgm:pt>
    <dgm:pt modelId="{CB55BF80-04F0-4C57-A80A-05CDCE3549B0}" type="parTrans" cxnId="{A7FA36A3-54A9-46B5-BDFD-2FE3D53C7D65}">
      <dgm:prSet/>
      <dgm:spPr/>
      <dgm:t>
        <a:bodyPr/>
        <a:lstStyle/>
        <a:p>
          <a:endParaRPr lang="en-US" sz="3200"/>
        </a:p>
      </dgm:t>
    </dgm:pt>
    <dgm:pt modelId="{28943CC0-AD29-4396-AF78-189E074F9C55}" type="sibTrans" cxnId="{A7FA36A3-54A9-46B5-BDFD-2FE3D53C7D65}">
      <dgm:prSet/>
      <dgm:spPr/>
      <dgm:t>
        <a:bodyPr/>
        <a:lstStyle/>
        <a:p>
          <a:endParaRPr lang="en-US" sz="3200"/>
        </a:p>
      </dgm:t>
    </dgm:pt>
    <dgm:pt modelId="{0B6E05D5-8CE8-4E13-8A0D-31A7DBF24D55}">
      <dgm:prSet custT="1"/>
      <dgm:spPr/>
      <dgm:t>
        <a:bodyPr anchor="ctr"/>
        <a:lstStyle/>
        <a:p>
          <a:r>
            <a:rPr lang="en-US" sz="3200" dirty="0"/>
            <a:t>Wrangles some features</a:t>
          </a:r>
        </a:p>
      </dgm:t>
    </dgm:pt>
    <dgm:pt modelId="{6B0C842C-121C-4A82-A3DC-F20E4EE0E839}" type="parTrans" cxnId="{B364ABFD-FB1A-4C14-91C9-63A806FA2D85}">
      <dgm:prSet/>
      <dgm:spPr/>
      <dgm:t>
        <a:bodyPr/>
        <a:lstStyle/>
        <a:p>
          <a:endParaRPr lang="en-CA" sz="3200"/>
        </a:p>
      </dgm:t>
    </dgm:pt>
    <dgm:pt modelId="{A54F7A90-7DC9-4075-96BF-3AD5F3D6714C}" type="sibTrans" cxnId="{B364ABFD-FB1A-4C14-91C9-63A806FA2D85}">
      <dgm:prSet/>
      <dgm:spPr/>
      <dgm:t>
        <a:bodyPr/>
        <a:lstStyle/>
        <a:p>
          <a:endParaRPr lang="en-CA" sz="3200"/>
        </a:p>
      </dgm:t>
    </dgm:pt>
    <dgm:pt modelId="{48E7A681-B9F7-4F8F-BB07-DA916F9844DB}">
      <dgm:prSet custT="1"/>
      <dgm:spPr/>
      <dgm:t>
        <a:bodyPr anchor="ctr"/>
        <a:lstStyle/>
        <a:p>
          <a:r>
            <a:rPr lang="en-US" sz="3200" dirty="0"/>
            <a:t>Trains an </a:t>
          </a:r>
          <a:r>
            <a:rPr lang="en-US" sz="3200" dirty="0" err="1"/>
            <a:t>xgboost</a:t>
          </a:r>
          <a:r>
            <a:rPr lang="en-US" sz="3200" dirty="0"/>
            <a:t> model</a:t>
          </a:r>
        </a:p>
      </dgm:t>
    </dgm:pt>
    <dgm:pt modelId="{83AB89D0-F1A5-44E1-BD3D-A18A8B46163A}" type="parTrans" cxnId="{C208B873-E5B7-4F31-8F98-E38F275C9050}">
      <dgm:prSet/>
      <dgm:spPr/>
      <dgm:t>
        <a:bodyPr/>
        <a:lstStyle/>
        <a:p>
          <a:endParaRPr lang="en-CA" sz="3200"/>
        </a:p>
      </dgm:t>
    </dgm:pt>
    <dgm:pt modelId="{1A7D02CC-5E8E-4F9E-818B-0241DC5EAAA1}" type="sibTrans" cxnId="{C208B873-E5B7-4F31-8F98-E38F275C9050}">
      <dgm:prSet/>
      <dgm:spPr/>
      <dgm:t>
        <a:bodyPr/>
        <a:lstStyle/>
        <a:p>
          <a:endParaRPr lang="en-CA" sz="3200"/>
        </a:p>
      </dgm:t>
    </dgm:pt>
    <dgm:pt modelId="{6F46567E-F3ED-4E1A-91D7-E46A50010065}">
      <dgm:prSet custT="1"/>
      <dgm:spPr/>
      <dgm:t>
        <a:bodyPr anchor="ctr"/>
        <a:lstStyle/>
        <a:p>
          <a:r>
            <a:rPr lang="en-US" sz="3200" dirty="0"/>
            <a:t>Predicts fantasy points</a:t>
          </a:r>
        </a:p>
      </dgm:t>
    </dgm:pt>
    <dgm:pt modelId="{22B2C70D-C572-45BC-BBBC-303DBC9E6985}" type="parTrans" cxnId="{5F1CF91A-5D73-4D3B-B077-C8F974990F49}">
      <dgm:prSet/>
      <dgm:spPr/>
      <dgm:t>
        <a:bodyPr/>
        <a:lstStyle/>
        <a:p>
          <a:endParaRPr lang="en-CA" sz="3200"/>
        </a:p>
      </dgm:t>
    </dgm:pt>
    <dgm:pt modelId="{C45D684A-F3BF-4B7A-9F71-63962BD679DD}" type="sibTrans" cxnId="{5F1CF91A-5D73-4D3B-B077-C8F974990F49}">
      <dgm:prSet/>
      <dgm:spPr/>
      <dgm:t>
        <a:bodyPr/>
        <a:lstStyle/>
        <a:p>
          <a:endParaRPr lang="en-CA" sz="3200"/>
        </a:p>
      </dgm:t>
    </dgm:pt>
    <dgm:pt modelId="{8BB47AB4-CE49-44E3-A353-799B6EB78508}">
      <dgm:prSet custT="1"/>
      <dgm:spPr/>
      <dgm:t>
        <a:bodyPr anchor="ctr"/>
        <a:lstStyle/>
        <a:p>
          <a:pPr algn="r"/>
          <a:r>
            <a:rPr lang="en-US" sz="3200"/>
            <a:t>…now what?</a:t>
          </a:r>
        </a:p>
      </dgm:t>
    </dgm:pt>
    <dgm:pt modelId="{E2EA4BBF-FB6B-44C3-BF95-1F5CF42D01B0}" type="parTrans" cxnId="{05AB64BA-797C-41CE-868A-D82035C1544D}">
      <dgm:prSet/>
      <dgm:spPr/>
      <dgm:t>
        <a:bodyPr/>
        <a:lstStyle/>
        <a:p>
          <a:endParaRPr lang="en-CA" sz="3200"/>
        </a:p>
      </dgm:t>
    </dgm:pt>
    <dgm:pt modelId="{0A5BD02F-A873-4C33-A8FE-FF06D542DB6C}" type="sibTrans" cxnId="{05AB64BA-797C-41CE-868A-D82035C1544D}">
      <dgm:prSet/>
      <dgm:spPr/>
      <dgm:t>
        <a:bodyPr/>
        <a:lstStyle/>
        <a:p>
          <a:endParaRPr lang="en-CA" sz="3200"/>
        </a:p>
      </dgm:t>
    </dgm:pt>
    <dgm:pt modelId="{E042D072-88A1-4C72-8F8F-6D5E2E420B41}" type="pres">
      <dgm:prSet presAssocID="{52A700F3-40C4-47E9-BF8F-5D62E618FEE9}" presName="vert0" presStyleCnt="0">
        <dgm:presLayoutVars>
          <dgm:dir/>
          <dgm:animOne val="branch"/>
          <dgm:animLvl val="lvl"/>
        </dgm:presLayoutVars>
      </dgm:prSet>
      <dgm:spPr/>
    </dgm:pt>
    <dgm:pt modelId="{84A7F59E-6615-45AF-ACD9-631D727DD799}" type="pres">
      <dgm:prSet presAssocID="{57B559DF-76C4-44CA-8C96-D764E92EBF8A}" presName="thickLine" presStyleLbl="alignNode1" presStyleIdx="0" presStyleCnt="5"/>
      <dgm:spPr/>
    </dgm:pt>
    <dgm:pt modelId="{EE9D6C85-4E2A-4BB0-A34D-657BC8A62E9F}" type="pres">
      <dgm:prSet presAssocID="{57B559DF-76C4-44CA-8C96-D764E92EBF8A}" presName="horz1" presStyleCnt="0"/>
      <dgm:spPr/>
    </dgm:pt>
    <dgm:pt modelId="{4BF5224A-4316-409A-BDE9-CD5595F93A6C}" type="pres">
      <dgm:prSet presAssocID="{57B559DF-76C4-44CA-8C96-D764E92EBF8A}" presName="tx1" presStyleLbl="revTx" presStyleIdx="0" presStyleCnt="5"/>
      <dgm:spPr/>
    </dgm:pt>
    <dgm:pt modelId="{2FB10264-5F55-4CF1-8F98-983F40878380}" type="pres">
      <dgm:prSet presAssocID="{57B559DF-76C4-44CA-8C96-D764E92EBF8A}" presName="vert1" presStyleCnt="0"/>
      <dgm:spPr/>
    </dgm:pt>
    <dgm:pt modelId="{657B2D72-4760-4A5D-A085-56FA1E04F49B}" type="pres">
      <dgm:prSet presAssocID="{0B6E05D5-8CE8-4E13-8A0D-31A7DBF24D55}" presName="thickLine" presStyleLbl="alignNode1" presStyleIdx="1" presStyleCnt="5"/>
      <dgm:spPr/>
    </dgm:pt>
    <dgm:pt modelId="{FCB6493A-23A4-47FD-B8CF-55F42ED9C91C}" type="pres">
      <dgm:prSet presAssocID="{0B6E05D5-8CE8-4E13-8A0D-31A7DBF24D55}" presName="horz1" presStyleCnt="0"/>
      <dgm:spPr/>
    </dgm:pt>
    <dgm:pt modelId="{451FFC61-7DEA-4F4C-B634-CDCD4EE3BE77}" type="pres">
      <dgm:prSet presAssocID="{0B6E05D5-8CE8-4E13-8A0D-31A7DBF24D55}" presName="tx1" presStyleLbl="revTx" presStyleIdx="1" presStyleCnt="5"/>
      <dgm:spPr/>
    </dgm:pt>
    <dgm:pt modelId="{2FA1A92D-2090-41D7-9B07-C2F79F9F4935}" type="pres">
      <dgm:prSet presAssocID="{0B6E05D5-8CE8-4E13-8A0D-31A7DBF24D55}" presName="vert1" presStyleCnt="0"/>
      <dgm:spPr/>
    </dgm:pt>
    <dgm:pt modelId="{F687E48C-DEE2-4D4F-8004-C4F10565A88D}" type="pres">
      <dgm:prSet presAssocID="{48E7A681-B9F7-4F8F-BB07-DA916F9844DB}" presName="thickLine" presStyleLbl="alignNode1" presStyleIdx="2" presStyleCnt="5"/>
      <dgm:spPr/>
    </dgm:pt>
    <dgm:pt modelId="{CCC89DDF-C977-4257-B9FD-7C1DBEBD4465}" type="pres">
      <dgm:prSet presAssocID="{48E7A681-B9F7-4F8F-BB07-DA916F9844DB}" presName="horz1" presStyleCnt="0"/>
      <dgm:spPr/>
    </dgm:pt>
    <dgm:pt modelId="{931EC802-DBD5-44FC-B912-EB0F48AAC278}" type="pres">
      <dgm:prSet presAssocID="{48E7A681-B9F7-4F8F-BB07-DA916F9844DB}" presName="tx1" presStyleLbl="revTx" presStyleIdx="2" presStyleCnt="5"/>
      <dgm:spPr/>
    </dgm:pt>
    <dgm:pt modelId="{6EF12708-5BE9-4710-89B4-AD3EB4960B42}" type="pres">
      <dgm:prSet presAssocID="{48E7A681-B9F7-4F8F-BB07-DA916F9844DB}" presName="vert1" presStyleCnt="0"/>
      <dgm:spPr/>
    </dgm:pt>
    <dgm:pt modelId="{5BA613AC-E878-4429-8241-2788F3B4C1DE}" type="pres">
      <dgm:prSet presAssocID="{6F46567E-F3ED-4E1A-91D7-E46A50010065}" presName="thickLine" presStyleLbl="alignNode1" presStyleIdx="3" presStyleCnt="5"/>
      <dgm:spPr/>
    </dgm:pt>
    <dgm:pt modelId="{9CCF6A8B-A65F-41DD-AD16-7D56382750F7}" type="pres">
      <dgm:prSet presAssocID="{6F46567E-F3ED-4E1A-91D7-E46A50010065}" presName="horz1" presStyleCnt="0"/>
      <dgm:spPr/>
    </dgm:pt>
    <dgm:pt modelId="{96287650-8396-41DE-BACE-CBF5CDBD58A3}" type="pres">
      <dgm:prSet presAssocID="{6F46567E-F3ED-4E1A-91D7-E46A50010065}" presName="tx1" presStyleLbl="revTx" presStyleIdx="3" presStyleCnt="5"/>
      <dgm:spPr/>
    </dgm:pt>
    <dgm:pt modelId="{EADB16C6-C0D7-4CAE-9E4F-82F8AA4E3696}" type="pres">
      <dgm:prSet presAssocID="{6F46567E-F3ED-4E1A-91D7-E46A50010065}" presName="vert1" presStyleCnt="0"/>
      <dgm:spPr/>
    </dgm:pt>
    <dgm:pt modelId="{452FE5E7-6FD6-43CB-A536-DDA6D64E41D9}" type="pres">
      <dgm:prSet presAssocID="{8BB47AB4-CE49-44E3-A353-799B6EB78508}" presName="thickLine" presStyleLbl="alignNode1" presStyleIdx="4" presStyleCnt="5"/>
      <dgm:spPr/>
    </dgm:pt>
    <dgm:pt modelId="{A1C4AC5E-96B5-4B11-BD91-EB0A6E6151AD}" type="pres">
      <dgm:prSet presAssocID="{8BB47AB4-CE49-44E3-A353-799B6EB78508}" presName="horz1" presStyleCnt="0"/>
      <dgm:spPr/>
    </dgm:pt>
    <dgm:pt modelId="{E4F1F5B4-FD5A-499F-A055-60096B20077F}" type="pres">
      <dgm:prSet presAssocID="{8BB47AB4-CE49-44E3-A353-799B6EB78508}" presName="tx1" presStyleLbl="revTx" presStyleIdx="4" presStyleCnt="5"/>
      <dgm:spPr/>
    </dgm:pt>
    <dgm:pt modelId="{33E68BD4-9A69-4CBB-8329-CC627E7C91F6}" type="pres">
      <dgm:prSet presAssocID="{8BB47AB4-CE49-44E3-A353-799B6EB78508}" presName="vert1" presStyleCnt="0"/>
      <dgm:spPr/>
    </dgm:pt>
  </dgm:ptLst>
  <dgm:cxnLst>
    <dgm:cxn modelId="{5F1CF91A-5D73-4D3B-B077-C8F974990F49}" srcId="{52A700F3-40C4-47E9-BF8F-5D62E618FEE9}" destId="{6F46567E-F3ED-4E1A-91D7-E46A50010065}" srcOrd="3" destOrd="0" parTransId="{22B2C70D-C572-45BC-BBBC-303DBC9E6985}" sibTransId="{C45D684A-F3BF-4B7A-9F71-63962BD679DD}"/>
    <dgm:cxn modelId="{0103CE3E-8E56-4D1B-99BA-80B5CC741B27}" type="presOf" srcId="{48E7A681-B9F7-4F8F-BB07-DA916F9844DB}" destId="{931EC802-DBD5-44FC-B912-EB0F48AAC278}" srcOrd="0" destOrd="0" presId="urn:microsoft.com/office/officeart/2008/layout/LinedList"/>
    <dgm:cxn modelId="{B66BED6F-06D8-4BC4-B528-439507DB5BB0}" type="presOf" srcId="{0B6E05D5-8CE8-4E13-8A0D-31A7DBF24D55}" destId="{451FFC61-7DEA-4F4C-B634-CDCD4EE3BE77}" srcOrd="0" destOrd="0" presId="urn:microsoft.com/office/officeart/2008/layout/LinedList"/>
    <dgm:cxn modelId="{0E0C8752-A196-42DB-83E3-5FE618E2330C}" type="presOf" srcId="{8BB47AB4-CE49-44E3-A353-799B6EB78508}" destId="{E4F1F5B4-FD5A-499F-A055-60096B20077F}" srcOrd="0" destOrd="0" presId="urn:microsoft.com/office/officeart/2008/layout/LinedList"/>
    <dgm:cxn modelId="{C208B873-E5B7-4F31-8F98-E38F275C9050}" srcId="{52A700F3-40C4-47E9-BF8F-5D62E618FEE9}" destId="{48E7A681-B9F7-4F8F-BB07-DA916F9844DB}" srcOrd="2" destOrd="0" parTransId="{83AB89D0-F1A5-44E1-BD3D-A18A8B46163A}" sibTransId="{1A7D02CC-5E8E-4F9E-818B-0241DC5EAAA1}"/>
    <dgm:cxn modelId="{63A51D59-DC84-4B6B-BE06-0245A074F078}" type="presOf" srcId="{52A700F3-40C4-47E9-BF8F-5D62E618FEE9}" destId="{E042D072-88A1-4C72-8F8F-6D5E2E420B41}" srcOrd="0" destOrd="0" presId="urn:microsoft.com/office/officeart/2008/layout/LinedList"/>
    <dgm:cxn modelId="{A7FA36A3-54A9-46B5-BDFD-2FE3D53C7D65}" srcId="{52A700F3-40C4-47E9-BF8F-5D62E618FEE9}" destId="{57B559DF-76C4-44CA-8C96-D764E92EBF8A}" srcOrd="0" destOrd="0" parTransId="{CB55BF80-04F0-4C57-A80A-05CDCE3549B0}" sibTransId="{28943CC0-AD29-4396-AF78-189E074F9C55}"/>
    <dgm:cxn modelId="{05AB64BA-797C-41CE-868A-D82035C1544D}" srcId="{52A700F3-40C4-47E9-BF8F-5D62E618FEE9}" destId="{8BB47AB4-CE49-44E3-A353-799B6EB78508}" srcOrd="4" destOrd="0" parTransId="{E2EA4BBF-FB6B-44C3-BF95-1F5CF42D01B0}" sibTransId="{0A5BD02F-A873-4C33-A8FE-FF06D542DB6C}"/>
    <dgm:cxn modelId="{AE7123D7-C7A4-4117-A862-9F3AC37BC179}" type="presOf" srcId="{6F46567E-F3ED-4E1A-91D7-E46A50010065}" destId="{96287650-8396-41DE-BACE-CBF5CDBD58A3}" srcOrd="0" destOrd="0" presId="urn:microsoft.com/office/officeart/2008/layout/LinedList"/>
    <dgm:cxn modelId="{964DB5E7-D50A-49A5-9FFE-9712DC24E1B0}" type="presOf" srcId="{57B559DF-76C4-44CA-8C96-D764E92EBF8A}" destId="{4BF5224A-4316-409A-BDE9-CD5595F93A6C}" srcOrd="0" destOrd="0" presId="urn:microsoft.com/office/officeart/2008/layout/LinedList"/>
    <dgm:cxn modelId="{B364ABFD-FB1A-4C14-91C9-63A806FA2D85}" srcId="{52A700F3-40C4-47E9-BF8F-5D62E618FEE9}" destId="{0B6E05D5-8CE8-4E13-8A0D-31A7DBF24D55}" srcOrd="1" destOrd="0" parTransId="{6B0C842C-121C-4A82-A3DC-F20E4EE0E839}" sibTransId="{A54F7A90-7DC9-4075-96BF-3AD5F3D6714C}"/>
    <dgm:cxn modelId="{53440DD1-6D3D-4DCA-95BE-85E9D39A92B4}" type="presParOf" srcId="{E042D072-88A1-4C72-8F8F-6D5E2E420B41}" destId="{84A7F59E-6615-45AF-ACD9-631D727DD799}" srcOrd="0" destOrd="0" presId="urn:microsoft.com/office/officeart/2008/layout/LinedList"/>
    <dgm:cxn modelId="{3918340F-34F2-459D-8993-C374EB9195E3}" type="presParOf" srcId="{E042D072-88A1-4C72-8F8F-6D5E2E420B41}" destId="{EE9D6C85-4E2A-4BB0-A34D-657BC8A62E9F}" srcOrd="1" destOrd="0" presId="urn:microsoft.com/office/officeart/2008/layout/LinedList"/>
    <dgm:cxn modelId="{9F48A04A-5C28-479F-9453-5BF3D9D90CC5}" type="presParOf" srcId="{EE9D6C85-4E2A-4BB0-A34D-657BC8A62E9F}" destId="{4BF5224A-4316-409A-BDE9-CD5595F93A6C}" srcOrd="0" destOrd="0" presId="urn:microsoft.com/office/officeart/2008/layout/LinedList"/>
    <dgm:cxn modelId="{73ABB7B3-BE1D-4BBA-8F00-EEF6530B0482}" type="presParOf" srcId="{EE9D6C85-4E2A-4BB0-A34D-657BC8A62E9F}" destId="{2FB10264-5F55-4CF1-8F98-983F40878380}" srcOrd="1" destOrd="0" presId="urn:microsoft.com/office/officeart/2008/layout/LinedList"/>
    <dgm:cxn modelId="{34791B2C-3E8D-4FF5-A76F-5599277C26DC}" type="presParOf" srcId="{E042D072-88A1-4C72-8F8F-6D5E2E420B41}" destId="{657B2D72-4760-4A5D-A085-56FA1E04F49B}" srcOrd="2" destOrd="0" presId="urn:microsoft.com/office/officeart/2008/layout/LinedList"/>
    <dgm:cxn modelId="{13477BE7-1E53-4B3E-AAA0-4E06FDDABB69}" type="presParOf" srcId="{E042D072-88A1-4C72-8F8F-6D5E2E420B41}" destId="{FCB6493A-23A4-47FD-B8CF-55F42ED9C91C}" srcOrd="3" destOrd="0" presId="urn:microsoft.com/office/officeart/2008/layout/LinedList"/>
    <dgm:cxn modelId="{1A085361-81C6-4D81-9426-C68725D68F32}" type="presParOf" srcId="{FCB6493A-23A4-47FD-B8CF-55F42ED9C91C}" destId="{451FFC61-7DEA-4F4C-B634-CDCD4EE3BE77}" srcOrd="0" destOrd="0" presId="urn:microsoft.com/office/officeart/2008/layout/LinedList"/>
    <dgm:cxn modelId="{D535AED9-4B63-40AC-B943-6F968E15C308}" type="presParOf" srcId="{FCB6493A-23A4-47FD-B8CF-55F42ED9C91C}" destId="{2FA1A92D-2090-41D7-9B07-C2F79F9F4935}" srcOrd="1" destOrd="0" presId="urn:microsoft.com/office/officeart/2008/layout/LinedList"/>
    <dgm:cxn modelId="{D3DC7351-A065-493E-9D2B-C7FDE42F4A4F}" type="presParOf" srcId="{E042D072-88A1-4C72-8F8F-6D5E2E420B41}" destId="{F687E48C-DEE2-4D4F-8004-C4F10565A88D}" srcOrd="4" destOrd="0" presId="urn:microsoft.com/office/officeart/2008/layout/LinedList"/>
    <dgm:cxn modelId="{28E01968-6072-4FED-87D7-42162C14C96A}" type="presParOf" srcId="{E042D072-88A1-4C72-8F8F-6D5E2E420B41}" destId="{CCC89DDF-C977-4257-B9FD-7C1DBEBD4465}" srcOrd="5" destOrd="0" presId="urn:microsoft.com/office/officeart/2008/layout/LinedList"/>
    <dgm:cxn modelId="{0FCA4743-66EC-4448-865E-B2B9BD4EB3F6}" type="presParOf" srcId="{CCC89DDF-C977-4257-B9FD-7C1DBEBD4465}" destId="{931EC802-DBD5-44FC-B912-EB0F48AAC278}" srcOrd="0" destOrd="0" presId="urn:microsoft.com/office/officeart/2008/layout/LinedList"/>
    <dgm:cxn modelId="{DA1BA55B-9C09-4B77-AEB1-E9D2F4664961}" type="presParOf" srcId="{CCC89DDF-C977-4257-B9FD-7C1DBEBD4465}" destId="{6EF12708-5BE9-4710-89B4-AD3EB4960B42}" srcOrd="1" destOrd="0" presId="urn:microsoft.com/office/officeart/2008/layout/LinedList"/>
    <dgm:cxn modelId="{2D9FD26F-C26D-4808-AE4F-DD5F131F5488}" type="presParOf" srcId="{E042D072-88A1-4C72-8F8F-6D5E2E420B41}" destId="{5BA613AC-E878-4429-8241-2788F3B4C1DE}" srcOrd="6" destOrd="0" presId="urn:microsoft.com/office/officeart/2008/layout/LinedList"/>
    <dgm:cxn modelId="{F9B9E2A0-702D-482A-865C-39C92FB733D2}" type="presParOf" srcId="{E042D072-88A1-4C72-8F8F-6D5E2E420B41}" destId="{9CCF6A8B-A65F-41DD-AD16-7D56382750F7}" srcOrd="7" destOrd="0" presId="urn:microsoft.com/office/officeart/2008/layout/LinedList"/>
    <dgm:cxn modelId="{DB0091BF-237A-4B74-BA3D-63CB6A9803EF}" type="presParOf" srcId="{9CCF6A8B-A65F-41DD-AD16-7D56382750F7}" destId="{96287650-8396-41DE-BACE-CBF5CDBD58A3}" srcOrd="0" destOrd="0" presId="urn:microsoft.com/office/officeart/2008/layout/LinedList"/>
    <dgm:cxn modelId="{CEA7D1BC-4A9F-4FAB-83C5-B96F3FA5953E}" type="presParOf" srcId="{9CCF6A8B-A65F-41DD-AD16-7D56382750F7}" destId="{EADB16C6-C0D7-4CAE-9E4F-82F8AA4E3696}" srcOrd="1" destOrd="0" presId="urn:microsoft.com/office/officeart/2008/layout/LinedList"/>
    <dgm:cxn modelId="{1F9E199A-FBE8-4C26-890A-203AFC15C829}" type="presParOf" srcId="{E042D072-88A1-4C72-8F8F-6D5E2E420B41}" destId="{452FE5E7-6FD6-43CB-A536-DDA6D64E41D9}" srcOrd="8" destOrd="0" presId="urn:microsoft.com/office/officeart/2008/layout/LinedList"/>
    <dgm:cxn modelId="{FECEEE43-6D1C-4D24-A2E4-03351E9A8485}" type="presParOf" srcId="{E042D072-88A1-4C72-8F8F-6D5E2E420B41}" destId="{A1C4AC5E-96B5-4B11-BD91-EB0A6E6151AD}" srcOrd="9" destOrd="0" presId="urn:microsoft.com/office/officeart/2008/layout/LinedList"/>
    <dgm:cxn modelId="{67A2A813-B203-4021-BDC5-9E12E13D8C1A}" type="presParOf" srcId="{A1C4AC5E-96B5-4B11-BD91-EB0A6E6151AD}" destId="{E4F1F5B4-FD5A-499F-A055-60096B20077F}" srcOrd="0" destOrd="0" presId="urn:microsoft.com/office/officeart/2008/layout/LinedList"/>
    <dgm:cxn modelId="{44B27256-DEBC-478B-8D87-69153DA5C709}" type="presParOf" srcId="{A1C4AC5E-96B5-4B11-BD91-EB0A6E6151AD}" destId="{33E68BD4-9A69-4CBB-8329-CC627E7C91F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CA35D4E-01E1-42B3-9BC3-0A2B427CD60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62879E-291D-4172-AD01-9F874119C047}">
      <dgm:prSet custT="1"/>
      <dgm:spPr/>
      <dgm:t>
        <a:bodyPr anchor="ctr"/>
        <a:lstStyle/>
        <a:p>
          <a:r>
            <a:rPr lang="en-US" sz="3600" dirty="0"/>
            <a:t>Can someone use (and improve on) my model?</a:t>
          </a:r>
        </a:p>
      </dgm:t>
    </dgm:pt>
    <dgm:pt modelId="{C739549C-2BE8-4D15-BF2D-8698C0370055}" type="parTrans" cxnId="{BCE05831-422B-474C-9F8C-2C826EC22F1E}">
      <dgm:prSet/>
      <dgm:spPr/>
      <dgm:t>
        <a:bodyPr/>
        <a:lstStyle/>
        <a:p>
          <a:endParaRPr lang="en-US"/>
        </a:p>
      </dgm:t>
    </dgm:pt>
    <dgm:pt modelId="{FC49EA9C-50A1-45A8-91A4-206F9EE3D58E}" type="sibTrans" cxnId="{BCE05831-422B-474C-9F8C-2C826EC22F1E}">
      <dgm:prSet/>
      <dgm:spPr/>
      <dgm:t>
        <a:bodyPr/>
        <a:lstStyle/>
        <a:p>
          <a:endParaRPr lang="en-US"/>
        </a:p>
      </dgm:t>
    </dgm:pt>
    <dgm:pt modelId="{0E927B6D-D682-4375-9AA4-BD51E1EA8C8C}">
      <dgm:prSet custT="1"/>
      <dgm:spPr/>
      <dgm:t>
        <a:bodyPr anchor="ctr"/>
        <a:lstStyle/>
        <a:p>
          <a:r>
            <a:rPr lang="en-US" sz="3600" dirty="0"/>
            <a:t>Can new predictions be automated every week?</a:t>
          </a:r>
        </a:p>
      </dgm:t>
    </dgm:pt>
    <dgm:pt modelId="{F9AC254C-0A50-4015-BF80-3586B03DAFDA}" type="parTrans" cxnId="{44054D47-05E0-4129-9F96-819B1DF9EBD3}">
      <dgm:prSet/>
      <dgm:spPr/>
      <dgm:t>
        <a:bodyPr/>
        <a:lstStyle/>
        <a:p>
          <a:endParaRPr lang="en-US"/>
        </a:p>
      </dgm:t>
    </dgm:pt>
    <dgm:pt modelId="{09B2762C-1FB2-4A67-B01F-F7CD783C0DC7}" type="sibTrans" cxnId="{44054D47-05E0-4129-9F96-819B1DF9EBD3}">
      <dgm:prSet/>
      <dgm:spPr/>
      <dgm:t>
        <a:bodyPr/>
        <a:lstStyle/>
        <a:p>
          <a:endParaRPr lang="en-US"/>
        </a:p>
      </dgm:t>
    </dgm:pt>
    <dgm:pt modelId="{B2CA1837-38F1-4AD7-97E3-D40CE9D8627D}">
      <dgm:prSet custT="1"/>
      <dgm:spPr/>
      <dgm:t>
        <a:bodyPr anchor="ctr"/>
        <a:lstStyle/>
        <a:p>
          <a:r>
            <a:rPr lang="en-US" sz="3600" dirty="0"/>
            <a:t>Where can I make predictions accessible?</a:t>
          </a:r>
        </a:p>
      </dgm:t>
    </dgm:pt>
    <dgm:pt modelId="{0832B7F0-61FF-4C41-8299-0B6DCA6B05AA}" type="parTrans" cxnId="{69007E9E-F44F-4225-9E98-342DD5FB5450}">
      <dgm:prSet/>
      <dgm:spPr/>
      <dgm:t>
        <a:bodyPr/>
        <a:lstStyle/>
        <a:p>
          <a:endParaRPr lang="en-US"/>
        </a:p>
      </dgm:t>
    </dgm:pt>
    <dgm:pt modelId="{DD2537FA-193D-40C6-833C-EAE4D685DAE6}" type="sibTrans" cxnId="{69007E9E-F44F-4225-9E98-342DD5FB5450}">
      <dgm:prSet/>
      <dgm:spPr/>
      <dgm:t>
        <a:bodyPr/>
        <a:lstStyle/>
        <a:p>
          <a:endParaRPr lang="en-US"/>
        </a:p>
      </dgm:t>
    </dgm:pt>
    <dgm:pt modelId="{364F48CE-DD09-48B0-90DA-E3790CF5764A}" type="pres">
      <dgm:prSet presAssocID="{2CA35D4E-01E1-42B3-9BC3-0A2B427CD605}" presName="vert0" presStyleCnt="0">
        <dgm:presLayoutVars>
          <dgm:dir/>
          <dgm:animOne val="branch"/>
          <dgm:animLvl val="lvl"/>
        </dgm:presLayoutVars>
      </dgm:prSet>
      <dgm:spPr/>
    </dgm:pt>
    <dgm:pt modelId="{44BD0F81-CCE1-4CDB-98F4-7DAE2B4D433D}" type="pres">
      <dgm:prSet presAssocID="{7262879E-291D-4172-AD01-9F874119C047}" presName="thickLine" presStyleLbl="alignNode1" presStyleIdx="0" presStyleCnt="3"/>
      <dgm:spPr/>
    </dgm:pt>
    <dgm:pt modelId="{8B6D5EDA-77E2-4640-8EE3-D78690B0FD65}" type="pres">
      <dgm:prSet presAssocID="{7262879E-291D-4172-AD01-9F874119C047}" presName="horz1" presStyleCnt="0"/>
      <dgm:spPr/>
    </dgm:pt>
    <dgm:pt modelId="{13B133DF-3F37-4F93-A511-5B6D52EE1E42}" type="pres">
      <dgm:prSet presAssocID="{7262879E-291D-4172-AD01-9F874119C047}" presName="tx1" presStyleLbl="revTx" presStyleIdx="0" presStyleCnt="3"/>
      <dgm:spPr/>
    </dgm:pt>
    <dgm:pt modelId="{6205D886-F551-426C-9508-FC0B26AAF98F}" type="pres">
      <dgm:prSet presAssocID="{7262879E-291D-4172-AD01-9F874119C047}" presName="vert1" presStyleCnt="0"/>
      <dgm:spPr/>
    </dgm:pt>
    <dgm:pt modelId="{55C73F33-1473-4B09-B354-61AB65DAD0E0}" type="pres">
      <dgm:prSet presAssocID="{0E927B6D-D682-4375-9AA4-BD51E1EA8C8C}" presName="thickLine" presStyleLbl="alignNode1" presStyleIdx="1" presStyleCnt="3"/>
      <dgm:spPr/>
    </dgm:pt>
    <dgm:pt modelId="{D3D8CD8A-307F-4BCB-AE9F-478239EA499D}" type="pres">
      <dgm:prSet presAssocID="{0E927B6D-D682-4375-9AA4-BD51E1EA8C8C}" presName="horz1" presStyleCnt="0"/>
      <dgm:spPr/>
    </dgm:pt>
    <dgm:pt modelId="{20A1C377-0BB6-441C-9961-B493C9770333}" type="pres">
      <dgm:prSet presAssocID="{0E927B6D-D682-4375-9AA4-BD51E1EA8C8C}" presName="tx1" presStyleLbl="revTx" presStyleIdx="1" presStyleCnt="3"/>
      <dgm:spPr/>
    </dgm:pt>
    <dgm:pt modelId="{7496084D-AA92-4E6B-809F-83843ADA1D20}" type="pres">
      <dgm:prSet presAssocID="{0E927B6D-D682-4375-9AA4-BD51E1EA8C8C}" presName="vert1" presStyleCnt="0"/>
      <dgm:spPr/>
    </dgm:pt>
    <dgm:pt modelId="{E0A07BE1-F69C-49B6-BAF4-A9ABB2410127}" type="pres">
      <dgm:prSet presAssocID="{B2CA1837-38F1-4AD7-97E3-D40CE9D8627D}" presName="thickLine" presStyleLbl="alignNode1" presStyleIdx="2" presStyleCnt="3"/>
      <dgm:spPr/>
    </dgm:pt>
    <dgm:pt modelId="{82ACB07C-0FC3-4176-BC3F-C33491F749FD}" type="pres">
      <dgm:prSet presAssocID="{B2CA1837-38F1-4AD7-97E3-D40CE9D8627D}" presName="horz1" presStyleCnt="0"/>
      <dgm:spPr/>
    </dgm:pt>
    <dgm:pt modelId="{F98338A0-6A24-4C57-89F3-48A7CF2D943E}" type="pres">
      <dgm:prSet presAssocID="{B2CA1837-38F1-4AD7-97E3-D40CE9D8627D}" presName="tx1" presStyleLbl="revTx" presStyleIdx="2" presStyleCnt="3"/>
      <dgm:spPr/>
    </dgm:pt>
    <dgm:pt modelId="{79778ACE-B5B0-484E-9CAC-BFB2ABECBB38}" type="pres">
      <dgm:prSet presAssocID="{B2CA1837-38F1-4AD7-97E3-D40CE9D8627D}" presName="vert1" presStyleCnt="0"/>
      <dgm:spPr/>
    </dgm:pt>
  </dgm:ptLst>
  <dgm:cxnLst>
    <dgm:cxn modelId="{2DBD790D-DB23-40AD-949E-216FB0064544}" type="presOf" srcId="{0E927B6D-D682-4375-9AA4-BD51E1EA8C8C}" destId="{20A1C377-0BB6-441C-9961-B493C9770333}" srcOrd="0" destOrd="0" presId="urn:microsoft.com/office/officeart/2008/layout/LinedList"/>
    <dgm:cxn modelId="{9B6D391F-B025-43AD-9E3F-4742B50B2B48}" type="presOf" srcId="{2CA35D4E-01E1-42B3-9BC3-0A2B427CD605}" destId="{364F48CE-DD09-48B0-90DA-E3790CF5764A}" srcOrd="0" destOrd="0" presId="urn:microsoft.com/office/officeart/2008/layout/LinedList"/>
    <dgm:cxn modelId="{E408E92E-002C-4200-8A67-8414F278EE16}" type="presOf" srcId="{B2CA1837-38F1-4AD7-97E3-D40CE9D8627D}" destId="{F98338A0-6A24-4C57-89F3-48A7CF2D943E}" srcOrd="0" destOrd="0" presId="urn:microsoft.com/office/officeart/2008/layout/LinedList"/>
    <dgm:cxn modelId="{BCE05831-422B-474C-9F8C-2C826EC22F1E}" srcId="{2CA35D4E-01E1-42B3-9BC3-0A2B427CD605}" destId="{7262879E-291D-4172-AD01-9F874119C047}" srcOrd="0" destOrd="0" parTransId="{C739549C-2BE8-4D15-BF2D-8698C0370055}" sibTransId="{FC49EA9C-50A1-45A8-91A4-206F9EE3D58E}"/>
    <dgm:cxn modelId="{44054D47-05E0-4129-9F96-819B1DF9EBD3}" srcId="{2CA35D4E-01E1-42B3-9BC3-0A2B427CD605}" destId="{0E927B6D-D682-4375-9AA4-BD51E1EA8C8C}" srcOrd="1" destOrd="0" parTransId="{F9AC254C-0A50-4015-BF80-3586B03DAFDA}" sibTransId="{09B2762C-1FB2-4A67-B01F-F7CD783C0DC7}"/>
    <dgm:cxn modelId="{F225FB47-C6B9-402C-9407-FF243320AF62}" type="presOf" srcId="{7262879E-291D-4172-AD01-9F874119C047}" destId="{13B133DF-3F37-4F93-A511-5B6D52EE1E42}" srcOrd="0" destOrd="0" presId="urn:microsoft.com/office/officeart/2008/layout/LinedList"/>
    <dgm:cxn modelId="{69007E9E-F44F-4225-9E98-342DD5FB5450}" srcId="{2CA35D4E-01E1-42B3-9BC3-0A2B427CD605}" destId="{B2CA1837-38F1-4AD7-97E3-D40CE9D8627D}" srcOrd="2" destOrd="0" parTransId="{0832B7F0-61FF-4C41-8299-0B6DCA6B05AA}" sibTransId="{DD2537FA-193D-40C6-833C-EAE4D685DAE6}"/>
    <dgm:cxn modelId="{6ACF53B9-BBA2-4DC3-85D7-23DCF7936BAD}" type="presParOf" srcId="{364F48CE-DD09-48B0-90DA-E3790CF5764A}" destId="{44BD0F81-CCE1-4CDB-98F4-7DAE2B4D433D}" srcOrd="0" destOrd="0" presId="urn:microsoft.com/office/officeart/2008/layout/LinedList"/>
    <dgm:cxn modelId="{5C362288-D9F0-44EE-B6AA-5F3CA7C26631}" type="presParOf" srcId="{364F48CE-DD09-48B0-90DA-E3790CF5764A}" destId="{8B6D5EDA-77E2-4640-8EE3-D78690B0FD65}" srcOrd="1" destOrd="0" presId="urn:microsoft.com/office/officeart/2008/layout/LinedList"/>
    <dgm:cxn modelId="{5868455F-989E-43A4-A020-462AC3756BC3}" type="presParOf" srcId="{8B6D5EDA-77E2-4640-8EE3-D78690B0FD65}" destId="{13B133DF-3F37-4F93-A511-5B6D52EE1E42}" srcOrd="0" destOrd="0" presId="urn:microsoft.com/office/officeart/2008/layout/LinedList"/>
    <dgm:cxn modelId="{D9CEEBF4-7585-415C-9EAD-8A888EE0F228}" type="presParOf" srcId="{8B6D5EDA-77E2-4640-8EE3-D78690B0FD65}" destId="{6205D886-F551-426C-9508-FC0B26AAF98F}" srcOrd="1" destOrd="0" presId="urn:microsoft.com/office/officeart/2008/layout/LinedList"/>
    <dgm:cxn modelId="{71B59B1B-6A20-4F99-A25B-5CECED4DA0B2}" type="presParOf" srcId="{364F48CE-DD09-48B0-90DA-E3790CF5764A}" destId="{55C73F33-1473-4B09-B354-61AB65DAD0E0}" srcOrd="2" destOrd="0" presId="urn:microsoft.com/office/officeart/2008/layout/LinedList"/>
    <dgm:cxn modelId="{5A846AB6-BAA5-4303-A10D-D4933939D33D}" type="presParOf" srcId="{364F48CE-DD09-48B0-90DA-E3790CF5764A}" destId="{D3D8CD8A-307F-4BCB-AE9F-478239EA499D}" srcOrd="3" destOrd="0" presId="urn:microsoft.com/office/officeart/2008/layout/LinedList"/>
    <dgm:cxn modelId="{9E5EE808-7898-4EAC-9349-EF5AD54F7045}" type="presParOf" srcId="{D3D8CD8A-307F-4BCB-AE9F-478239EA499D}" destId="{20A1C377-0BB6-441C-9961-B493C9770333}" srcOrd="0" destOrd="0" presId="urn:microsoft.com/office/officeart/2008/layout/LinedList"/>
    <dgm:cxn modelId="{8FCB925E-CDF1-45FC-AE9F-B0284DEB1A6E}" type="presParOf" srcId="{D3D8CD8A-307F-4BCB-AE9F-478239EA499D}" destId="{7496084D-AA92-4E6B-809F-83843ADA1D20}" srcOrd="1" destOrd="0" presId="urn:microsoft.com/office/officeart/2008/layout/LinedList"/>
    <dgm:cxn modelId="{C5BAC5B7-DE61-4730-944A-CB782CABD670}" type="presParOf" srcId="{364F48CE-DD09-48B0-90DA-E3790CF5764A}" destId="{E0A07BE1-F69C-49B6-BAF4-A9ABB2410127}" srcOrd="4" destOrd="0" presId="urn:microsoft.com/office/officeart/2008/layout/LinedList"/>
    <dgm:cxn modelId="{A7158178-9D5F-4ABB-8BAA-2E30A2BC7055}" type="presParOf" srcId="{364F48CE-DD09-48B0-90DA-E3790CF5764A}" destId="{82ACB07C-0FC3-4176-BC3F-C33491F749FD}" srcOrd="5" destOrd="0" presId="urn:microsoft.com/office/officeart/2008/layout/LinedList"/>
    <dgm:cxn modelId="{24566162-1DD4-446A-8020-3E5DC3F3B205}" type="presParOf" srcId="{82ACB07C-0FC3-4176-BC3F-C33491F749FD}" destId="{F98338A0-6A24-4C57-89F3-48A7CF2D943E}" srcOrd="0" destOrd="0" presId="urn:microsoft.com/office/officeart/2008/layout/LinedList"/>
    <dgm:cxn modelId="{C0D5D2FA-24F3-4B85-85B9-0678BC103743}" type="presParOf" srcId="{82ACB07C-0FC3-4176-BC3F-C33491F749FD}" destId="{79778ACE-B5B0-484E-9CAC-BFB2ABECBB3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8B2AEA6-DA73-45D6-B3F0-844D8C5BBCE9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41404A96-6948-47B3-8DDB-63C2BA582756}">
      <dgm:prSet/>
      <dgm:spPr/>
      <dgm:t>
        <a:bodyPr/>
        <a:lstStyle/>
        <a:p>
          <a:r>
            <a:rPr lang="en-US" dirty="0"/>
            <a:t>File Size Limits</a:t>
          </a:r>
        </a:p>
      </dgm:t>
    </dgm:pt>
    <dgm:pt modelId="{489B558F-2813-43FB-9B33-E8CF08252813}" type="parTrans" cxnId="{5D135FB9-B099-4DBB-B1E0-B117AA904DE6}">
      <dgm:prSet/>
      <dgm:spPr/>
      <dgm:t>
        <a:bodyPr/>
        <a:lstStyle/>
        <a:p>
          <a:endParaRPr lang="en-US"/>
        </a:p>
      </dgm:t>
    </dgm:pt>
    <dgm:pt modelId="{5505D052-0237-42B1-BFE3-650F1C49681E}" type="sibTrans" cxnId="{5D135FB9-B099-4DBB-B1E0-B117AA904DE6}">
      <dgm:prSet/>
      <dgm:spPr/>
      <dgm:t>
        <a:bodyPr/>
        <a:lstStyle/>
        <a:p>
          <a:endParaRPr lang="en-US"/>
        </a:p>
      </dgm:t>
    </dgm:pt>
    <dgm:pt modelId="{3277D126-5D7F-4291-8F7E-67174FD6497D}">
      <dgm:prSet/>
      <dgm:spPr/>
      <dgm:t>
        <a:bodyPr/>
        <a:lstStyle/>
        <a:p>
          <a:r>
            <a:rPr lang="en-US" dirty="0"/>
            <a:t>Inefficient binary data storage</a:t>
          </a:r>
        </a:p>
      </dgm:t>
    </dgm:pt>
    <dgm:pt modelId="{6627E552-B0C7-44A9-8C41-4F423479E72D}" type="parTrans" cxnId="{EE926AC6-824A-4F8A-A81C-C9B06E00A7F6}">
      <dgm:prSet/>
      <dgm:spPr/>
      <dgm:t>
        <a:bodyPr/>
        <a:lstStyle/>
        <a:p>
          <a:endParaRPr lang="en-US"/>
        </a:p>
      </dgm:t>
    </dgm:pt>
    <dgm:pt modelId="{D07F18FA-B0C6-4E31-A3FC-B4F370433E18}" type="sibTrans" cxnId="{EE926AC6-824A-4F8A-A81C-C9B06E00A7F6}">
      <dgm:prSet/>
      <dgm:spPr/>
      <dgm:t>
        <a:bodyPr/>
        <a:lstStyle/>
        <a:p>
          <a:endParaRPr lang="en-US"/>
        </a:p>
      </dgm:t>
    </dgm:pt>
    <dgm:pt modelId="{13E19761-3ED1-4229-8FDD-00444A632B7F}">
      <dgm:prSet/>
      <dgm:spPr/>
      <dgm:t>
        <a:bodyPr/>
        <a:lstStyle/>
        <a:p>
          <a:r>
            <a:rPr lang="en-US"/>
            <a:t>Commit history chaos</a:t>
          </a:r>
        </a:p>
      </dgm:t>
    </dgm:pt>
    <dgm:pt modelId="{1E71F4C6-F230-48BC-BE34-02D87DE58270}" type="parTrans" cxnId="{F01765BD-6AC3-4E45-841F-A11959DB9612}">
      <dgm:prSet/>
      <dgm:spPr/>
      <dgm:t>
        <a:bodyPr/>
        <a:lstStyle/>
        <a:p>
          <a:endParaRPr lang="en-US"/>
        </a:p>
      </dgm:t>
    </dgm:pt>
    <dgm:pt modelId="{FAFF6630-4626-4B1E-830A-44F4B2E7930E}" type="sibTrans" cxnId="{F01765BD-6AC3-4E45-841F-A11959DB9612}">
      <dgm:prSet/>
      <dgm:spPr/>
      <dgm:t>
        <a:bodyPr/>
        <a:lstStyle/>
        <a:p>
          <a:endParaRPr lang="en-US"/>
        </a:p>
      </dgm:t>
    </dgm:pt>
    <dgm:pt modelId="{6CBB3181-3363-45E0-AA29-F12B7719A357}" type="pres">
      <dgm:prSet presAssocID="{18B2AEA6-DA73-45D6-B3F0-844D8C5BBCE9}" presName="linear" presStyleCnt="0">
        <dgm:presLayoutVars>
          <dgm:animLvl val="lvl"/>
          <dgm:resizeHandles val="exact"/>
        </dgm:presLayoutVars>
      </dgm:prSet>
      <dgm:spPr/>
    </dgm:pt>
    <dgm:pt modelId="{2F7016FB-6122-4C74-849C-E8E62649CEDB}" type="pres">
      <dgm:prSet presAssocID="{41404A96-6948-47B3-8DDB-63C2BA58275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BEAAFBB-CDAC-46A6-A45A-CF09E263D43B}" type="pres">
      <dgm:prSet presAssocID="{5505D052-0237-42B1-BFE3-650F1C49681E}" presName="spacer" presStyleCnt="0"/>
      <dgm:spPr/>
    </dgm:pt>
    <dgm:pt modelId="{0900FF95-C867-48CD-94F5-16D37CCF706C}" type="pres">
      <dgm:prSet presAssocID="{3277D126-5D7F-4291-8F7E-67174FD6497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E93DE46-62DF-4A80-8117-094985B08EF0}" type="pres">
      <dgm:prSet presAssocID="{D07F18FA-B0C6-4E31-A3FC-B4F370433E18}" presName="spacer" presStyleCnt="0"/>
      <dgm:spPr/>
    </dgm:pt>
    <dgm:pt modelId="{CCBBDA07-A19E-413E-87EC-6B9AE904071F}" type="pres">
      <dgm:prSet presAssocID="{13E19761-3ED1-4229-8FDD-00444A632B7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912130A-53CB-46B3-986A-D44FF4E966A3}" type="presOf" srcId="{3277D126-5D7F-4291-8F7E-67174FD6497D}" destId="{0900FF95-C867-48CD-94F5-16D37CCF706C}" srcOrd="0" destOrd="0" presId="urn:microsoft.com/office/officeart/2005/8/layout/vList2"/>
    <dgm:cxn modelId="{D973B33B-F8C3-4D4D-B9D8-00BFC81783B9}" type="presOf" srcId="{18B2AEA6-DA73-45D6-B3F0-844D8C5BBCE9}" destId="{6CBB3181-3363-45E0-AA29-F12B7719A357}" srcOrd="0" destOrd="0" presId="urn:microsoft.com/office/officeart/2005/8/layout/vList2"/>
    <dgm:cxn modelId="{E839BC3C-F306-44EA-922B-4DAD5AA172A1}" type="presOf" srcId="{13E19761-3ED1-4229-8FDD-00444A632B7F}" destId="{CCBBDA07-A19E-413E-87EC-6B9AE904071F}" srcOrd="0" destOrd="0" presId="urn:microsoft.com/office/officeart/2005/8/layout/vList2"/>
    <dgm:cxn modelId="{C01F64A4-E145-4E31-9395-9C92B2B116B2}" type="presOf" srcId="{41404A96-6948-47B3-8DDB-63C2BA582756}" destId="{2F7016FB-6122-4C74-849C-E8E62649CEDB}" srcOrd="0" destOrd="0" presId="urn:microsoft.com/office/officeart/2005/8/layout/vList2"/>
    <dgm:cxn modelId="{5D135FB9-B099-4DBB-B1E0-B117AA904DE6}" srcId="{18B2AEA6-DA73-45D6-B3F0-844D8C5BBCE9}" destId="{41404A96-6948-47B3-8DDB-63C2BA582756}" srcOrd="0" destOrd="0" parTransId="{489B558F-2813-43FB-9B33-E8CF08252813}" sibTransId="{5505D052-0237-42B1-BFE3-650F1C49681E}"/>
    <dgm:cxn modelId="{F01765BD-6AC3-4E45-841F-A11959DB9612}" srcId="{18B2AEA6-DA73-45D6-B3F0-844D8C5BBCE9}" destId="{13E19761-3ED1-4229-8FDD-00444A632B7F}" srcOrd="2" destOrd="0" parTransId="{1E71F4C6-F230-48BC-BE34-02D87DE58270}" sibTransId="{FAFF6630-4626-4B1E-830A-44F4B2E7930E}"/>
    <dgm:cxn modelId="{EE926AC6-824A-4F8A-A81C-C9B06E00A7F6}" srcId="{18B2AEA6-DA73-45D6-B3F0-844D8C5BBCE9}" destId="{3277D126-5D7F-4291-8F7E-67174FD6497D}" srcOrd="1" destOrd="0" parTransId="{6627E552-B0C7-44A9-8C41-4F423479E72D}" sibTransId="{D07F18FA-B0C6-4E31-A3FC-B4F370433E18}"/>
    <dgm:cxn modelId="{C87165FD-A6C4-4344-A636-FB913BA318E4}" type="presParOf" srcId="{6CBB3181-3363-45E0-AA29-F12B7719A357}" destId="{2F7016FB-6122-4C74-849C-E8E62649CEDB}" srcOrd="0" destOrd="0" presId="urn:microsoft.com/office/officeart/2005/8/layout/vList2"/>
    <dgm:cxn modelId="{C93EF3FD-1FD8-4F7D-B31D-CDC5037BE0E6}" type="presParOf" srcId="{6CBB3181-3363-45E0-AA29-F12B7719A357}" destId="{2BEAAFBB-CDAC-46A6-A45A-CF09E263D43B}" srcOrd="1" destOrd="0" presId="urn:microsoft.com/office/officeart/2005/8/layout/vList2"/>
    <dgm:cxn modelId="{7A363E39-57FA-47E8-8A6D-11AA813E4FB2}" type="presParOf" srcId="{6CBB3181-3363-45E0-AA29-F12B7719A357}" destId="{0900FF95-C867-48CD-94F5-16D37CCF706C}" srcOrd="2" destOrd="0" presId="urn:microsoft.com/office/officeart/2005/8/layout/vList2"/>
    <dgm:cxn modelId="{0D469491-223B-4DBE-BD7D-F77780461607}" type="presParOf" srcId="{6CBB3181-3363-45E0-AA29-F12B7719A357}" destId="{7E93DE46-62DF-4A80-8117-094985B08EF0}" srcOrd="3" destOrd="0" presId="urn:microsoft.com/office/officeart/2005/8/layout/vList2"/>
    <dgm:cxn modelId="{6CC49D2F-18D5-4F73-9ED0-57733A5A81CE}" type="presParOf" srcId="{6CBB3181-3363-45E0-AA29-F12B7719A357}" destId="{CCBBDA07-A19E-413E-87EC-6B9AE904071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746B3A7-DF4B-4C4E-A473-EC139436A8A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643B826-9986-4534-BC3C-BEABEA68370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800" dirty="0"/>
            <a:t>GitHub-hosted package</a:t>
          </a:r>
        </a:p>
      </dgm:t>
    </dgm:pt>
    <dgm:pt modelId="{A59CE044-8FB9-4F87-9209-983643D93DEF}" type="parTrans" cxnId="{065073F8-DBBD-42CB-90EC-F9DE20203331}">
      <dgm:prSet/>
      <dgm:spPr/>
      <dgm:t>
        <a:bodyPr/>
        <a:lstStyle/>
        <a:p>
          <a:endParaRPr lang="en-US"/>
        </a:p>
      </dgm:t>
    </dgm:pt>
    <dgm:pt modelId="{3E28C58F-C1B0-44EA-9C9C-C808434462FC}" type="sibTrans" cxnId="{065073F8-DBBD-42CB-90EC-F9DE20203331}">
      <dgm:prSet/>
      <dgm:spPr/>
      <dgm:t>
        <a:bodyPr/>
        <a:lstStyle/>
        <a:p>
          <a:endParaRPr lang="en-US"/>
        </a:p>
      </dgm:t>
    </dgm:pt>
    <dgm:pt modelId="{B3CEDC12-176E-4E1C-9DA4-D9488557D2A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800" dirty="0"/>
            <a:t>GitHub </a:t>
          </a:r>
          <a:br>
            <a:rPr lang="en-US" sz="2800" dirty="0"/>
          </a:br>
          <a:r>
            <a:rPr lang="en-US" sz="2800" dirty="0"/>
            <a:t>Actions </a:t>
          </a:r>
        </a:p>
      </dgm:t>
    </dgm:pt>
    <dgm:pt modelId="{33D14A75-84BF-4F26-BBC8-ABB8F9BCCF68}" type="parTrans" cxnId="{626EA767-6610-4219-9C23-0EBA2B25DF41}">
      <dgm:prSet/>
      <dgm:spPr/>
      <dgm:t>
        <a:bodyPr/>
        <a:lstStyle/>
        <a:p>
          <a:endParaRPr lang="en-US"/>
        </a:p>
      </dgm:t>
    </dgm:pt>
    <dgm:pt modelId="{62FE54C0-C98C-4862-AA98-F3E2CAFB8EE6}" type="sibTrans" cxnId="{626EA767-6610-4219-9C23-0EBA2B25DF41}">
      <dgm:prSet/>
      <dgm:spPr/>
      <dgm:t>
        <a:bodyPr/>
        <a:lstStyle/>
        <a:p>
          <a:endParaRPr lang="en-US"/>
        </a:p>
      </dgm:t>
    </dgm:pt>
    <dgm:pt modelId="{4E7B358D-8495-40FA-A4DB-8993895995E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800" dirty="0"/>
            <a:t>GitHub </a:t>
          </a:r>
          <a:br>
            <a:rPr lang="en-US" sz="2800" dirty="0"/>
          </a:br>
          <a:r>
            <a:rPr lang="en-US" sz="2800" dirty="0"/>
            <a:t>Releases</a:t>
          </a:r>
        </a:p>
      </dgm:t>
    </dgm:pt>
    <dgm:pt modelId="{F7A6F597-5681-42E8-ACB4-D450AF285C76}" type="parTrans" cxnId="{A723B868-AEEA-4764-9290-698B5C1A5728}">
      <dgm:prSet/>
      <dgm:spPr/>
      <dgm:t>
        <a:bodyPr/>
        <a:lstStyle/>
        <a:p>
          <a:endParaRPr lang="en-US"/>
        </a:p>
      </dgm:t>
    </dgm:pt>
    <dgm:pt modelId="{61134583-FD76-448C-8E72-50BBE61DC6A4}" type="sibTrans" cxnId="{A723B868-AEEA-4764-9290-698B5C1A5728}">
      <dgm:prSet/>
      <dgm:spPr/>
      <dgm:t>
        <a:bodyPr/>
        <a:lstStyle/>
        <a:p>
          <a:endParaRPr lang="en-US"/>
        </a:p>
      </dgm:t>
    </dgm:pt>
    <dgm:pt modelId="{A83900D9-8FAE-4959-8044-887DBE807E0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/>
            <a:t>Store data with your project</a:t>
          </a:r>
        </a:p>
      </dgm:t>
    </dgm:pt>
    <dgm:pt modelId="{6342EE09-BDB0-411A-8329-3994E940D79C}" type="parTrans" cxnId="{8A81AF80-62D6-4F9A-A506-8C893DF48360}">
      <dgm:prSet/>
      <dgm:spPr/>
      <dgm:t>
        <a:bodyPr/>
        <a:lstStyle/>
        <a:p>
          <a:endParaRPr lang="en-US"/>
        </a:p>
      </dgm:t>
    </dgm:pt>
    <dgm:pt modelId="{8D825917-1935-44ED-ACA0-C21001E6471C}" type="sibTrans" cxnId="{8A81AF80-62D6-4F9A-A506-8C893DF48360}">
      <dgm:prSet/>
      <dgm:spPr/>
      <dgm:t>
        <a:bodyPr/>
        <a:lstStyle/>
        <a:p>
          <a:endParaRPr lang="en-US"/>
        </a:p>
      </dgm:t>
    </dgm:pt>
    <dgm:pt modelId="{9FFC556D-9C6F-4E2D-9928-E9A880C337D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Automation</a:t>
          </a:r>
        </a:p>
      </dgm:t>
    </dgm:pt>
    <dgm:pt modelId="{3B1B2857-56B1-412F-9CBC-464E3BFE37B3}" type="sibTrans" cxnId="{FF3BB4BB-2B27-4C83-8A36-9CB4AA7ADDDD}">
      <dgm:prSet/>
      <dgm:spPr/>
      <dgm:t>
        <a:bodyPr/>
        <a:lstStyle/>
        <a:p>
          <a:endParaRPr lang="en-US"/>
        </a:p>
      </dgm:t>
    </dgm:pt>
    <dgm:pt modelId="{D8DEDDF7-F7AA-4B7D-8483-C4C915294D14}" type="parTrans" cxnId="{FF3BB4BB-2B27-4C83-8A36-9CB4AA7ADDDD}">
      <dgm:prSet/>
      <dgm:spPr/>
      <dgm:t>
        <a:bodyPr/>
        <a:lstStyle/>
        <a:p>
          <a:endParaRPr lang="en-US"/>
        </a:p>
      </dgm:t>
    </dgm:pt>
    <dgm:pt modelId="{14C5FC8E-A368-4249-B07E-0EFEA7FF8BB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Install, run, license</a:t>
          </a:r>
        </a:p>
      </dgm:t>
    </dgm:pt>
    <dgm:pt modelId="{39A18FF1-E494-47A7-8606-DEE46D2AAD68}" type="sibTrans" cxnId="{F98A49F0-05A7-42B5-A1FC-54F7A2C04986}">
      <dgm:prSet/>
      <dgm:spPr/>
      <dgm:t>
        <a:bodyPr/>
        <a:lstStyle/>
        <a:p>
          <a:endParaRPr lang="en-US"/>
        </a:p>
      </dgm:t>
    </dgm:pt>
    <dgm:pt modelId="{57295798-802C-459D-9A53-B2931E304835}" type="parTrans" cxnId="{F98A49F0-05A7-42B5-A1FC-54F7A2C04986}">
      <dgm:prSet/>
      <dgm:spPr/>
      <dgm:t>
        <a:bodyPr/>
        <a:lstStyle/>
        <a:p>
          <a:endParaRPr lang="en-US"/>
        </a:p>
      </dgm:t>
    </dgm:pt>
    <dgm:pt modelId="{C246E871-F148-4C78-A0B7-9FB61D32DE46}" type="pres">
      <dgm:prSet presAssocID="{9746B3A7-DF4B-4C4E-A473-EC139436A8A8}" presName="root" presStyleCnt="0">
        <dgm:presLayoutVars>
          <dgm:dir/>
          <dgm:resizeHandles val="exact"/>
        </dgm:presLayoutVars>
      </dgm:prSet>
      <dgm:spPr/>
    </dgm:pt>
    <dgm:pt modelId="{5192FA23-5847-437A-AB6F-07E9333CAFCA}" type="pres">
      <dgm:prSet presAssocID="{C643B826-9986-4534-BC3C-BEABEA683702}" presName="compNode" presStyleCnt="0"/>
      <dgm:spPr/>
    </dgm:pt>
    <dgm:pt modelId="{741F37C8-55EB-4E2E-9D8E-CD5A15953EF6}" type="pres">
      <dgm:prSet presAssocID="{C643B826-9986-4534-BC3C-BEABEA683702}" presName="bgRect" presStyleLbl="bgShp" presStyleIdx="0" presStyleCnt="3"/>
      <dgm:spPr/>
    </dgm:pt>
    <dgm:pt modelId="{06669FC0-CFF4-427C-AE41-8B710BF6CCA4}" type="pres">
      <dgm:prSet presAssocID="{C643B826-9986-4534-BC3C-BEABEA68370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redder"/>
        </a:ext>
      </dgm:extLst>
    </dgm:pt>
    <dgm:pt modelId="{2F9E31C2-78F8-47EF-B82E-6CFB0E9BA67D}" type="pres">
      <dgm:prSet presAssocID="{C643B826-9986-4534-BC3C-BEABEA683702}" presName="spaceRect" presStyleCnt="0"/>
      <dgm:spPr/>
    </dgm:pt>
    <dgm:pt modelId="{97ADAABC-0D6A-4D54-9305-E4D60AF82E9A}" type="pres">
      <dgm:prSet presAssocID="{C643B826-9986-4534-BC3C-BEABEA683702}" presName="parTx" presStyleLbl="revTx" presStyleIdx="0" presStyleCnt="6">
        <dgm:presLayoutVars>
          <dgm:chMax val="0"/>
          <dgm:chPref val="0"/>
        </dgm:presLayoutVars>
      </dgm:prSet>
      <dgm:spPr/>
    </dgm:pt>
    <dgm:pt modelId="{2E760687-E440-4EA0-ADF7-4EDA67DDB5CC}" type="pres">
      <dgm:prSet presAssocID="{C643B826-9986-4534-BC3C-BEABEA683702}" presName="desTx" presStyleLbl="revTx" presStyleIdx="1" presStyleCnt="6">
        <dgm:presLayoutVars/>
      </dgm:prSet>
      <dgm:spPr/>
    </dgm:pt>
    <dgm:pt modelId="{2E435C5F-2ACB-49EB-9A10-1328A32AFDB9}" type="pres">
      <dgm:prSet presAssocID="{3E28C58F-C1B0-44EA-9C9C-C808434462FC}" presName="sibTrans" presStyleCnt="0"/>
      <dgm:spPr/>
    </dgm:pt>
    <dgm:pt modelId="{9F797F29-C82A-4A09-BB70-6F4581B3C63A}" type="pres">
      <dgm:prSet presAssocID="{B3CEDC12-176E-4E1C-9DA4-D9488557D2A8}" presName="compNode" presStyleCnt="0"/>
      <dgm:spPr/>
    </dgm:pt>
    <dgm:pt modelId="{ED03FAF7-D540-4C5B-8336-1278CD99CA34}" type="pres">
      <dgm:prSet presAssocID="{B3CEDC12-176E-4E1C-9DA4-D9488557D2A8}" presName="bgRect" presStyleLbl="bgShp" presStyleIdx="1" presStyleCnt="3"/>
      <dgm:spPr/>
    </dgm:pt>
    <dgm:pt modelId="{47690DE6-F7C2-415B-A1C8-3022A05F47A1}" type="pres">
      <dgm:prSet presAssocID="{B3CEDC12-176E-4E1C-9DA4-D9488557D2A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29926D74-05F7-430E-8057-90E3661BEFE5}" type="pres">
      <dgm:prSet presAssocID="{B3CEDC12-176E-4E1C-9DA4-D9488557D2A8}" presName="spaceRect" presStyleCnt="0"/>
      <dgm:spPr/>
    </dgm:pt>
    <dgm:pt modelId="{065007F7-D741-44D2-B36D-22AF64679E3C}" type="pres">
      <dgm:prSet presAssocID="{B3CEDC12-176E-4E1C-9DA4-D9488557D2A8}" presName="parTx" presStyleLbl="revTx" presStyleIdx="2" presStyleCnt="6">
        <dgm:presLayoutVars>
          <dgm:chMax val="0"/>
          <dgm:chPref val="0"/>
        </dgm:presLayoutVars>
      </dgm:prSet>
      <dgm:spPr/>
    </dgm:pt>
    <dgm:pt modelId="{4F282FE5-4AA5-43C4-823E-AA738CCAEAD7}" type="pres">
      <dgm:prSet presAssocID="{B3CEDC12-176E-4E1C-9DA4-D9488557D2A8}" presName="desTx" presStyleLbl="revTx" presStyleIdx="3" presStyleCnt="6">
        <dgm:presLayoutVars/>
      </dgm:prSet>
      <dgm:spPr/>
    </dgm:pt>
    <dgm:pt modelId="{BC142F64-30FC-4698-B2AD-83E7CBEC4A0C}" type="pres">
      <dgm:prSet presAssocID="{62FE54C0-C98C-4862-AA98-F3E2CAFB8EE6}" presName="sibTrans" presStyleCnt="0"/>
      <dgm:spPr/>
    </dgm:pt>
    <dgm:pt modelId="{C628D4DE-6176-4A7C-849D-97454040897F}" type="pres">
      <dgm:prSet presAssocID="{4E7B358D-8495-40FA-A4DB-8993895995ED}" presName="compNode" presStyleCnt="0"/>
      <dgm:spPr/>
    </dgm:pt>
    <dgm:pt modelId="{11C45F19-557D-4B46-8862-8D2195D090E4}" type="pres">
      <dgm:prSet presAssocID="{4E7B358D-8495-40FA-A4DB-8993895995ED}" presName="bgRect" presStyleLbl="bgShp" presStyleIdx="2" presStyleCnt="3"/>
      <dgm:spPr/>
    </dgm:pt>
    <dgm:pt modelId="{1FBAF0B9-D54A-4AFB-AD16-9B5080B93A24}" type="pres">
      <dgm:prSet presAssocID="{4E7B358D-8495-40FA-A4DB-8993895995E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9424E3B9-DD20-4F3C-936B-7D69C02ECF17}" type="pres">
      <dgm:prSet presAssocID="{4E7B358D-8495-40FA-A4DB-8993895995ED}" presName="spaceRect" presStyleCnt="0"/>
      <dgm:spPr/>
    </dgm:pt>
    <dgm:pt modelId="{DE8963CB-69BB-4671-B961-1BAC3415B707}" type="pres">
      <dgm:prSet presAssocID="{4E7B358D-8495-40FA-A4DB-8993895995ED}" presName="parTx" presStyleLbl="revTx" presStyleIdx="4" presStyleCnt="6">
        <dgm:presLayoutVars>
          <dgm:chMax val="0"/>
          <dgm:chPref val="0"/>
        </dgm:presLayoutVars>
      </dgm:prSet>
      <dgm:spPr/>
    </dgm:pt>
    <dgm:pt modelId="{EF7F1099-5BBF-404F-BB48-E085217EFB4C}" type="pres">
      <dgm:prSet presAssocID="{4E7B358D-8495-40FA-A4DB-8993895995ED}" presName="desTx" presStyleLbl="revTx" presStyleIdx="5" presStyleCnt="6">
        <dgm:presLayoutVars/>
      </dgm:prSet>
      <dgm:spPr/>
    </dgm:pt>
  </dgm:ptLst>
  <dgm:cxnLst>
    <dgm:cxn modelId="{59A29B21-B9E3-4DAC-A44F-61CA2A8AC0F3}" type="presOf" srcId="{9FFC556D-9C6F-4E2D-9928-E9A880C337D9}" destId="{4F282FE5-4AA5-43C4-823E-AA738CCAEAD7}" srcOrd="0" destOrd="0" presId="urn:microsoft.com/office/officeart/2018/2/layout/IconVerticalSolidList"/>
    <dgm:cxn modelId="{73215035-8555-49E5-B8D4-80B6322D222A}" type="presOf" srcId="{A83900D9-8FAE-4959-8044-887DBE807E0C}" destId="{EF7F1099-5BBF-404F-BB48-E085217EFB4C}" srcOrd="0" destOrd="0" presId="urn:microsoft.com/office/officeart/2018/2/layout/IconVerticalSolidList"/>
    <dgm:cxn modelId="{306AC740-7891-4018-B084-E1B375FF9636}" type="presOf" srcId="{14C5FC8E-A368-4249-B07E-0EFEA7FF8BB3}" destId="{2E760687-E440-4EA0-ADF7-4EDA67DDB5CC}" srcOrd="0" destOrd="0" presId="urn:microsoft.com/office/officeart/2018/2/layout/IconVerticalSolidList"/>
    <dgm:cxn modelId="{626EA767-6610-4219-9C23-0EBA2B25DF41}" srcId="{9746B3A7-DF4B-4C4E-A473-EC139436A8A8}" destId="{B3CEDC12-176E-4E1C-9DA4-D9488557D2A8}" srcOrd="1" destOrd="0" parTransId="{33D14A75-84BF-4F26-BBC8-ABB8F9BCCF68}" sibTransId="{62FE54C0-C98C-4862-AA98-F3E2CAFB8EE6}"/>
    <dgm:cxn modelId="{A723B868-AEEA-4764-9290-698B5C1A5728}" srcId="{9746B3A7-DF4B-4C4E-A473-EC139436A8A8}" destId="{4E7B358D-8495-40FA-A4DB-8993895995ED}" srcOrd="2" destOrd="0" parTransId="{F7A6F597-5681-42E8-ACB4-D450AF285C76}" sibTransId="{61134583-FD76-448C-8E72-50BBE61DC6A4}"/>
    <dgm:cxn modelId="{8A81AF80-62D6-4F9A-A506-8C893DF48360}" srcId="{4E7B358D-8495-40FA-A4DB-8993895995ED}" destId="{A83900D9-8FAE-4959-8044-887DBE807E0C}" srcOrd="0" destOrd="0" parTransId="{6342EE09-BDB0-411A-8329-3994E940D79C}" sibTransId="{8D825917-1935-44ED-ACA0-C21001E6471C}"/>
    <dgm:cxn modelId="{61DC0782-C306-4622-A4F2-09E578E529B6}" type="presOf" srcId="{9746B3A7-DF4B-4C4E-A473-EC139436A8A8}" destId="{C246E871-F148-4C78-A0B7-9FB61D32DE46}" srcOrd="0" destOrd="0" presId="urn:microsoft.com/office/officeart/2018/2/layout/IconVerticalSolidList"/>
    <dgm:cxn modelId="{C8EB918C-EFB2-49FA-B326-8D7108E7D6B3}" type="presOf" srcId="{4E7B358D-8495-40FA-A4DB-8993895995ED}" destId="{DE8963CB-69BB-4671-B961-1BAC3415B707}" srcOrd="0" destOrd="0" presId="urn:microsoft.com/office/officeart/2018/2/layout/IconVerticalSolidList"/>
    <dgm:cxn modelId="{2BDFBAB6-C478-4920-B68C-8A0CB2946FAD}" type="presOf" srcId="{B3CEDC12-176E-4E1C-9DA4-D9488557D2A8}" destId="{065007F7-D741-44D2-B36D-22AF64679E3C}" srcOrd="0" destOrd="0" presId="urn:microsoft.com/office/officeart/2018/2/layout/IconVerticalSolidList"/>
    <dgm:cxn modelId="{FF3BB4BB-2B27-4C83-8A36-9CB4AA7ADDDD}" srcId="{B3CEDC12-176E-4E1C-9DA4-D9488557D2A8}" destId="{9FFC556D-9C6F-4E2D-9928-E9A880C337D9}" srcOrd="0" destOrd="0" parTransId="{D8DEDDF7-F7AA-4B7D-8483-C4C915294D14}" sibTransId="{3B1B2857-56B1-412F-9CBC-464E3BFE37B3}"/>
    <dgm:cxn modelId="{A7E2D9BD-8CCC-4854-A328-2DB3F6CE1669}" type="presOf" srcId="{C643B826-9986-4534-BC3C-BEABEA683702}" destId="{97ADAABC-0D6A-4D54-9305-E4D60AF82E9A}" srcOrd="0" destOrd="0" presId="urn:microsoft.com/office/officeart/2018/2/layout/IconVerticalSolidList"/>
    <dgm:cxn modelId="{F98A49F0-05A7-42B5-A1FC-54F7A2C04986}" srcId="{C643B826-9986-4534-BC3C-BEABEA683702}" destId="{14C5FC8E-A368-4249-B07E-0EFEA7FF8BB3}" srcOrd="0" destOrd="0" parTransId="{57295798-802C-459D-9A53-B2931E304835}" sibTransId="{39A18FF1-E494-47A7-8606-DEE46D2AAD68}"/>
    <dgm:cxn modelId="{065073F8-DBBD-42CB-90EC-F9DE20203331}" srcId="{9746B3A7-DF4B-4C4E-A473-EC139436A8A8}" destId="{C643B826-9986-4534-BC3C-BEABEA683702}" srcOrd="0" destOrd="0" parTransId="{A59CE044-8FB9-4F87-9209-983643D93DEF}" sibTransId="{3E28C58F-C1B0-44EA-9C9C-C808434462FC}"/>
    <dgm:cxn modelId="{CA27A2D8-344B-448B-BD81-50ECF5878031}" type="presParOf" srcId="{C246E871-F148-4C78-A0B7-9FB61D32DE46}" destId="{5192FA23-5847-437A-AB6F-07E9333CAFCA}" srcOrd="0" destOrd="0" presId="urn:microsoft.com/office/officeart/2018/2/layout/IconVerticalSolidList"/>
    <dgm:cxn modelId="{2F2FC459-986D-4EA9-8AB0-44384F9AE08C}" type="presParOf" srcId="{5192FA23-5847-437A-AB6F-07E9333CAFCA}" destId="{741F37C8-55EB-4E2E-9D8E-CD5A15953EF6}" srcOrd="0" destOrd="0" presId="urn:microsoft.com/office/officeart/2018/2/layout/IconVerticalSolidList"/>
    <dgm:cxn modelId="{43860761-1B70-4649-8649-9AE50D78653E}" type="presParOf" srcId="{5192FA23-5847-437A-AB6F-07E9333CAFCA}" destId="{06669FC0-CFF4-427C-AE41-8B710BF6CCA4}" srcOrd="1" destOrd="0" presId="urn:microsoft.com/office/officeart/2018/2/layout/IconVerticalSolidList"/>
    <dgm:cxn modelId="{0A17E4FF-E946-4052-8F3E-D0F84AB059B2}" type="presParOf" srcId="{5192FA23-5847-437A-AB6F-07E9333CAFCA}" destId="{2F9E31C2-78F8-47EF-B82E-6CFB0E9BA67D}" srcOrd="2" destOrd="0" presId="urn:microsoft.com/office/officeart/2018/2/layout/IconVerticalSolidList"/>
    <dgm:cxn modelId="{359E4089-1774-46EE-9947-2657D4C7C5F6}" type="presParOf" srcId="{5192FA23-5847-437A-AB6F-07E9333CAFCA}" destId="{97ADAABC-0D6A-4D54-9305-E4D60AF82E9A}" srcOrd="3" destOrd="0" presId="urn:microsoft.com/office/officeart/2018/2/layout/IconVerticalSolidList"/>
    <dgm:cxn modelId="{EB6CA79F-A436-4A4B-9316-5E4B588B9971}" type="presParOf" srcId="{5192FA23-5847-437A-AB6F-07E9333CAFCA}" destId="{2E760687-E440-4EA0-ADF7-4EDA67DDB5CC}" srcOrd="4" destOrd="0" presId="urn:microsoft.com/office/officeart/2018/2/layout/IconVerticalSolidList"/>
    <dgm:cxn modelId="{83BD415F-114D-4BEF-BA90-92274CA2C889}" type="presParOf" srcId="{C246E871-F148-4C78-A0B7-9FB61D32DE46}" destId="{2E435C5F-2ACB-49EB-9A10-1328A32AFDB9}" srcOrd="1" destOrd="0" presId="urn:microsoft.com/office/officeart/2018/2/layout/IconVerticalSolidList"/>
    <dgm:cxn modelId="{5338B776-0E80-4478-8119-9CC054034701}" type="presParOf" srcId="{C246E871-F148-4C78-A0B7-9FB61D32DE46}" destId="{9F797F29-C82A-4A09-BB70-6F4581B3C63A}" srcOrd="2" destOrd="0" presId="urn:microsoft.com/office/officeart/2018/2/layout/IconVerticalSolidList"/>
    <dgm:cxn modelId="{5F936564-47D3-491B-8DAD-428B90315F69}" type="presParOf" srcId="{9F797F29-C82A-4A09-BB70-6F4581B3C63A}" destId="{ED03FAF7-D540-4C5B-8336-1278CD99CA34}" srcOrd="0" destOrd="0" presId="urn:microsoft.com/office/officeart/2018/2/layout/IconVerticalSolidList"/>
    <dgm:cxn modelId="{4CF3336A-EC84-448D-8DFA-FB205C253ED9}" type="presParOf" srcId="{9F797F29-C82A-4A09-BB70-6F4581B3C63A}" destId="{47690DE6-F7C2-415B-A1C8-3022A05F47A1}" srcOrd="1" destOrd="0" presId="urn:microsoft.com/office/officeart/2018/2/layout/IconVerticalSolidList"/>
    <dgm:cxn modelId="{61231E20-4188-436F-A5CF-FB33BD1DD28C}" type="presParOf" srcId="{9F797F29-C82A-4A09-BB70-6F4581B3C63A}" destId="{29926D74-05F7-430E-8057-90E3661BEFE5}" srcOrd="2" destOrd="0" presId="urn:microsoft.com/office/officeart/2018/2/layout/IconVerticalSolidList"/>
    <dgm:cxn modelId="{409EF04A-02D0-4766-ACC8-FD011001643F}" type="presParOf" srcId="{9F797F29-C82A-4A09-BB70-6F4581B3C63A}" destId="{065007F7-D741-44D2-B36D-22AF64679E3C}" srcOrd="3" destOrd="0" presId="urn:microsoft.com/office/officeart/2018/2/layout/IconVerticalSolidList"/>
    <dgm:cxn modelId="{79748484-9A0C-4C9D-873A-9BDDD1C46937}" type="presParOf" srcId="{9F797F29-C82A-4A09-BB70-6F4581B3C63A}" destId="{4F282FE5-4AA5-43C4-823E-AA738CCAEAD7}" srcOrd="4" destOrd="0" presId="urn:microsoft.com/office/officeart/2018/2/layout/IconVerticalSolidList"/>
    <dgm:cxn modelId="{C6856539-3212-46B4-9917-81682445C618}" type="presParOf" srcId="{C246E871-F148-4C78-A0B7-9FB61D32DE46}" destId="{BC142F64-30FC-4698-B2AD-83E7CBEC4A0C}" srcOrd="3" destOrd="0" presId="urn:microsoft.com/office/officeart/2018/2/layout/IconVerticalSolidList"/>
    <dgm:cxn modelId="{06EBAB59-0C03-4470-BAB9-B21E13114BD2}" type="presParOf" srcId="{C246E871-F148-4C78-A0B7-9FB61D32DE46}" destId="{C628D4DE-6176-4A7C-849D-97454040897F}" srcOrd="4" destOrd="0" presId="urn:microsoft.com/office/officeart/2018/2/layout/IconVerticalSolidList"/>
    <dgm:cxn modelId="{012572A3-1C26-4C6C-9586-23871075A8B9}" type="presParOf" srcId="{C628D4DE-6176-4A7C-849D-97454040897F}" destId="{11C45F19-557D-4B46-8862-8D2195D090E4}" srcOrd="0" destOrd="0" presId="urn:microsoft.com/office/officeart/2018/2/layout/IconVerticalSolidList"/>
    <dgm:cxn modelId="{08246E7E-9DCA-4C67-ADEB-0FEE7E3BE23E}" type="presParOf" srcId="{C628D4DE-6176-4A7C-849D-97454040897F}" destId="{1FBAF0B9-D54A-4AFB-AD16-9B5080B93A24}" srcOrd="1" destOrd="0" presId="urn:microsoft.com/office/officeart/2018/2/layout/IconVerticalSolidList"/>
    <dgm:cxn modelId="{1FFEBD9A-5555-4146-AFA8-F2A01A16486D}" type="presParOf" srcId="{C628D4DE-6176-4A7C-849D-97454040897F}" destId="{9424E3B9-DD20-4F3C-936B-7D69C02ECF17}" srcOrd="2" destOrd="0" presId="urn:microsoft.com/office/officeart/2018/2/layout/IconVerticalSolidList"/>
    <dgm:cxn modelId="{1BE7461C-C0FF-45C7-A89B-99D1733B6C8A}" type="presParOf" srcId="{C628D4DE-6176-4A7C-849D-97454040897F}" destId="{DE8963CB-69BB-4671-B961-1BAC3415B707}" srcOrd="3" destOrd="0" presId="urn:microsoft.com/office/officeart/2018/2/layout/IconVerticalSolidList"/>
    <dgm:cxn modelId="{FF2EE0EF-4918-44DC-820D-866D2221A62A}" type="presParOf" srcId="{C628D4DE-6176-4A7C-849D-97454040897F}" destId="{EF7F1099-5BBF-404F-BB48-E085217EFB4C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A7F59E-6615-45AF-ACD9-631D727DD799}">
      <dsp:nvSpPr>
        <dsp:cNvPr id="0" name=""/>
        <dsp:cNvSpPr/>
      </dsp:nvSpPr>
      <dsp:spPr>
        <a:xfrm>
          <a:off x="0" y="528"/>
          <a:ext cx="5276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F5224A-4316-409A-BDE9-CD5595F93A6C}">
      <dsp:nvSpPr>
        <dsp:cNvPr id="0" name=""/>
        <dsp:cNvSpPr/>
      </dsp:nvSpPr>
      <dsp:spPr>
        <a:xfrm>
          <a:off x="0" y="528"/>
          <a:ext cx="5276850" cy="865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Import some data </a:t>
          </a:r>
          <a:r>
            <a:rPr lang="en-CA" sz="2800" kern="1200"/>
            <a:t>📖</a:t>
          </a:r>
          <a:endParaRPr lang="en-US" sz="2800" kern="1200"/>
        </a:p>
      </dsp:txBody>
      <dsp:txXfrm>
        <a:off x="0" y="528"/>
        <a:ext cx="5276850" cy="865240"/>
      </dsp:txXfrm>
    </dsp:sp>
    <dsp:sp modelId="{390C4836-BA4E-4C86-A0E7-3D1E1A4AC8FF}">
      <dsp:nvSpPr>
        <dsp:cNvPr id="0" name=""/>
        <dsp:cNvSpPr/>
      </dsp:nvSpPr>
      <dsp:spPr>
        <a:xfrm>
          <a:off x="0" y="865769"/>
          <a:ext cx="5276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F17098-9C99-4A79-B4BA-E1D2A074F2DF}">
      <dsp:nvSpPr>
        <dsp:cNvPr id="0" name=""/>
        <dsp:cNvSpPr/>
      </dsp:nvSpPr>
      <dsp:spPr>
        <a:xfrm>
          <a:off x="0" y="865769"/>
          <a:ext cx="5276850" cy="865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Do some wrangling </a:t>
          </a:r>
          <a:r>
            <a:rPr lang="en-CA" sz="2800" kern="1200"/>
            <a:t>🤠</a:t>
          </a:r>
          <a:endParaRPr lang="en-US" sz="2800" kern="1200"/>
        </a:p>
      </dsp:txBody>
      <dsp:txXfrm>
        <a:off x="0" y="865769"/>
        <a:ext cx="5276850" cy="865240"/>
      </dsp:txXfrm>
    </dsp:sp>
    <dsp:sp modelId="{2729A4D1-FFAD-4892-9195-4807768BC263}">
      <dsp:nvSpPr>
        <dsp:cNvPr id="0" name=""/>
        <dsp:cNvSpPr/>
      </dsp:nvSpPr>
      <dsp:spPr>
        <a:xfrm>
          <a:off x="0" y="1731010"/>
          <a:ext cx="5276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98522A-0B9A-4726-8BD0-AF4C2C1420F0}">
      <dsp:nvSpPr>
        <dsp:cNvPr id="0" name=""/>
        <dsp:cNvSpPr/>
      </dsp:nvSpPr>
      <dsp:spPr>
        <a:xfrm>
          <a:off x="0" y="1731010"/>
          <a:ext cx="5276850" cy="865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Throw it into a model </a:t>
          </a:r>
          <a:r>
            <a:rPr lang="en-CA" sz="2800" kern="1200"/>
            <a:t>🧠</a:t>
          </a:r>
          <a:endParaRPr lang="en-US" sz="2800" kern="1200"/>
        </a:p>
      </dsp:txBody>
      <dsp:txXfrm>
        <a:off x="0" y="1731010"/>
        <a:ext cx="5276850" cy="865240"/>
      </dsp:txXfrm>
    </dsp:sp>
    <dsp:sp modelId="{D9462123-BB1E-4212-94CA-859C70896D58}">
      <dsp:nvSpPr>
        <dsp:cNvPr id="0" name=""/>
        <dsp:cNvSpPr/>
      </dsp:nvSpPr>
      <dsp:spPr>
        <a:xfrm>
          <a:off x="0" y="2596250"/>
          <a:ext cx="5276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F6289B-387B-4D6A-A50B-A7CD2D9850FB}">
      <dsp:nvSpPr>
        <dsp:cNvPr id="0" name=""/>
        <dsp:cNvSpPr/>
      </dsp:nvSpPr>
      <dsp:spPr>
        <a:xfrm>
          <a:off x="0" y="2596250"/>
          <a:ext cx="5276850" cy="865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Tweet a plot </a:t>
          </a:r>
          <a:r>
            <a:rPr lang="en-CA" sz="2800" kern="1200"/>
            <a:t>🎉</a:t>
          </a:r>
          <a:endParaRPr lang="en-US" sz="2800" kern="1200"/>
        </a:p>
      </dsp:txBody>
      <dsp:txXfrm>
        <a:off x="0" y="2596250"/>
        <a:ext cx="5276850" cy="865240"/>
      </dsp:txXfrm>
    </dsp:sp>
    <dsp:sp modelId="{97646616-DFF0-47A8-869A-CAD3263DFCE6}">
      <dsp:nvSpPr>
        <dsp:cNvPr id="0" name=""/>
        <dsp:cNvSpPr/>
      </dsp:nvSpPr>
      <dsp:spPr>
        <a:xfrm>
          <a:off x="0" y="3461491"/>
          <a:ext cx="5276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0084A-4C01-491B-83ED-ED68F6A608E6}">
      <dsp:nvSpPr>
        <dsp:cNvPr id="0" name=""/>
        <dsp:cNvSpPr/>
      </dsp:nvSpPr>
      <dsp:spPr>
        <a:xfrm>
          <a:off x="0" y="3461491"/>
          <a:ext cx="5276850" cy="865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{…most projects die here} 💀</a:t>
          </a:r>
        </a:p>
      </dsp:txBody>
      <dsp:txXfrm>
        <a:off x="0" y="3461491"/>
        <a:ext cx="5276850" cy="8652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C0F3E6-8556-44FD-8EA8-6104250D08FC}">
      <dsp:nvSpPr>
        <dsp:cNvPr id="0" name=""/>
        <dsp:cNvSpPr/>
      </dsp:nvSpPr>
      <dsp:spPr>
        <a:xfrm>
          <a:off x="0" y="114207"/>
          <a:ext cx="5133849" cy="105391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Self-taught R: </a:t>
          </a:r>
          <a:br>
            <a:rPr lang="en-US" sz="2800" kern="1200" dirty="0"/>
          </a:br>
          <a:r>
            <a:rPr lang="en-US" sz="2800" kern="1200" dirty="0"/>
            <a:t>hobbyist football analysis</a:t>
          </a:r>
        </a:p>
      </dsp:txBody>
      <dsp:txXfrm>
        <a:off x="51448" y="165655"/>
        <a:ext cx="5030953" cy="951015"/>
      </dsp:txXfrm>
    </dsp:sp>
    <dsp:sp modelId="{1E094681-1EAC-458F-9254-E0691AD64F5E}">
      <dsp:nvSpPr>
        <dsp:cNvPr id="0" name=""/>
        <dsp:cNvSpPr/>
      </dsp:nvSpPr>
      <dsp:spPr>
        <a:xfrm>
          <a:off x="0" y="1284407"/>
          <a:ext cx="5133849" cy="102037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Led to a data science career</a:t>
          </a:r>
        </a:p>
      </dsp:txBody>
      <dsp:txXfrm>
        <a:off x="49810" y="1334217"/>
        <a:ext cx="5034229" cy="920750"/>
      </dsp:txXfrm>
    </dsp:sp>
    <dsp:sp modelId="{98C13991-7851-47B5-BD9D-E99F919D6FE0}">
      <dsp:nvSpPr>
        <dsp:cNvPr id="0" name=""/>
        <dsp:cNvSpPr/>
      </dsp:nvSpPr>
      <dsp:spPr>
        <a:xfrm>
          <a:off x="0" y="2468715"/>
          <a:ext cx="5133849" cy="11793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Maintain public NFL data &amp; </a:t>
          </a:r>
          <a:r>
            <a:rPr lang="en-US" sz="2800" kern="1200" dirty="0" err="1"/>
            <a:t>nflverse</a:t>
          </a:r>
          <a:r>
            <a:rPr lang="en-US" sz="2800" kern="1200" dirty="0"/>
            <a:t>/</a:t>
          </a:r>
          <a:r>
            <a:rPr lang="en-US" sz="2800" kern="1200" dirty="0" err="1"/>
            <a:t>ffverse</a:t>
          </a:r>
          <a:r>
            <a:rPr lang="en-US" sz="2800" kern="1200" dirty="0"/>
            <a:t> R packages</a:t>
          </a:r>
        </a:p>
      </dsp:txBody>
      <dsp:txXfrm>
        <a:off x="57572" y="2526287"/>
        <a:ext cx="5018705" cy="10642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A7F59E-6615-45AF-ACD9-631D727DD799}">
      <dsp:nvSpPr>
        <dsp:cNvPr id="0" name=""/>
        <dsp:cNvSpPr/>
      </dsp:nvSpPr>
      <dsp:spPr>
        <a:xfrm>
          <a:off x="0" y="534"/>
          <a:ext cx="657497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F5224A-4316-409A-BDE9-CD5595F93A6C}">
      <dsp:nvSpPr>
        <dsp:cNvPr id="0" name=""/>
        <dsp:cNvSpPr/>
      </dsp:nvSpPr>
      <dsp:spPr>
        <a:xfrm>
          <a:off x="0" y="534"/>
          <a:ext cx="6574970" cy="87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Imports </a:t>
          </a:r>
          <a:r>
            <a:rPr lang="en-US" sz="3200" kern="1200" dirty="0" err="1"/>
            <a:t>nflverse</a:t>
          </a:r>
          <a:r>
            <a:rPr lang="en-US" sz="3200" kern="1200" dirty="0"/>
            <a:t> play by play data</a:t>
          </a:r>
        </a:p>
      </dsp:txBody>
      <dsp:txXfrm>
        <a:off x="0" y="534"/>
        <a:ext cx="6574970" cy="875722"/>
      </dsp:txXfrm>
    </dsp:sp>
    <dsp:sp modelId="{657B2D72-4760-4A5D-A085-56FA1E04F49B}">
      <dsp:nvSpPr>
        <dsp:cNvPr id="0" name=""/>
        <dsp:cNvSpPr/>
      </dsp:nvSpPr>
      <dsp:spPr>
        <a:xfrm>
          <a:off x="0" y="876257"/>
          <a:ext cx="657497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1FFC61-7DEA-4F4C-B634-CDCD4EE3BE77}">
      <dsp:nvSpPr>
        <dsp:cNvPr id="0" name=""/>
        <dsp:cNvSpPr/>
      </dsp:nvSpPr>
      <dsp:spPr>
        <a:xfrm>
          <a:off x="0" y="876257"/>
          <a:ext cx="6574970" cy="87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Wrangles some features</a:t>
          </a:r>
        </a:p>
      </dsp:txBody>
      <dsp:txXfrm>
        <a:off x="0" y="876257"/>
        <a:ext cx="6574970" cy="875722"/>
      </dsp:txXfrm>
    </dsp:sp>
    <dsp:sp modelId="{F687E48C-DEE2-4D4F-8004-C4F10565A88D}">
      <dsp:nvSpPr>
        <dsp:cNvPr id="0" name=""/>
        <dsp:cNvSpPr/>
      </dsp:nvSpPr>
      <dsp:spPr>
        <a:xfrm>
          <a:off x="0" y="1751980"/>
          <a:ext cx="657497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1EC802-DBD5-44FC-B912-EB0F48AAC278}">
      <dsp:nvSpPr>
        <dsp:cNvPr id="0" name=""/>
        <dsp:cNvSpPr/>
      </dsp:nvSpPr>
      <dsp:spPr>
        <a:xfrm>
          <a:off x="0" y="1751980"/>
          <a:ext cx="6574970" cy="87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Trains an </a:t>
          </a:r>
          <a:r>
            <a:rPr lang="en-US" sz="3200" kern="1200" dirty="0" err="1"/>
            <a:t>xgboost</a:t>
          </a:r>
          <a:r>
            <a:rPr lang="en-US" sz="3200" kern="1200" dirty="0"/>
            <a:t> model</a:t>
          </a:r>
        </a:p>
      </dsp:txBody>
      <dsp:txXfrm>
        <a:off x="0" y="1751980"/>
        <a:ext cx="6574970" cy="875722"/>
      </dsp:txXfrm>
    </dsp:sp>
    <dsp:sp modelId="{5BA613AC-E878-4429-8241-2788F3B4C1DE}">
      <dsp:nvSpPr>
        <dsp:cNvPr id="0" name=""/>
        <dsp:cNvSpPr/>
      </dsp:nvSpPr>
      <dsp:spPr>
        <a:xfrm>
          <a:off x="0" y="2627703"/>
          <a:ext cx="657497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287650-8396-41DE-BACE-CBF5CDBD58A3}">
      <dsp:nvSpPr>
        <dsp:cNvPr id="0" name=""/>
        <dsp:cNvSpPr/>
      </dsp:nvSpPr>
      <dsp:spPr>
        <a:xfrm>
          <a:off x="0" y="2627703"/>
          <a:ext cx="6574970" cy="87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Predicts fantasy points</a:t>
          </a:r>
        </a:p>
      </dsp:txBody>
      <dsp:txXfrm>
        <a:off x="0" y="2627703"/>
        <a:ext cx="6574970" cy="875722"/>
      </dsp:txXfrm>
    </dsp:sp>
    <dsp:sp modelId="{452FE5E7-6FD6-43CB-A536-DDA6D64E41D9}">
      <dsp:nvSpPr>
        <dsp:cNvPr id="0" name=""/>
        <dsp:cNvSpPr/>
      </dsp:nvSpPr>
      <dsp:spPr>
        <a:xfrm>
          <a:off x="0" y="3503426"/>
          <a:ext cx="657497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F1F5B4-FD5A-499F-A055-60096B20077F}">
      <dsp:nvSpPr>
        <dsp:cNvPr id="0" name=""/>
        <dsp:cNvSpPr/>
      </dsp:nvSpPr>
      <dsp:spPr>
        <a:xfrm>
          <a:off x="0" y="3503426"/>
          <a:ext cx="6574970" cy="87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…now what?</a:t>
          </a:r>
        </a:p>
      </dsp:txBody>
      <dsp:txXfrm>
        <a:off x="0" y="3503426"/>
        <a:ext cx="6574970" cy="8757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D0F81-CCE1-4CDB-98F4-7DAE2B4D433D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B133DF-3F37-4F93-A511-5B6D52EE1E42}">
      <dsp:nvSpPr>
        <dsp:cNvPr id="0" name=""/>
        <dsp:cNvSpPr/>
      </dsp:nvSpPr>
      <dsp:spPr>
        <a:xfrm>
          <a:off x="0" y="212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Can someone use (and improve on) my model?</a:t>
          </a:r>
        </a:p>
      </dsp:txBody>
      <dsp:txXfrm>
        <a:off x="0" y="2124"/>
        <a:ext cx="10515600" cy="1449029"/>
      </dsp:txXfrm>
    </dsp:sp>
    <dsp:sp modelId="{55C73F33-1473-4B09-B354-61AB65DAD0E0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A1C377-0BB6-441C-9961-B493C9770333}">
      <dsp:nvSpPr>
        <dsp:cNvPr id="0" name=""/>
        <dsp:cNvSpPr/>
      </dsp:nvSpPr>
      <dsp:spPr>
        <a:xfrm>
          <a:off x="0" y="145115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Can new predictions be automated every week?</a:t>
          </a:r>
        </a:p>
      </dsp:txBody>
      <dsp:txXfrm>
        <a:off x="0" y="1451154"/>
        <a:ext cx="10515600" cy="1449029"/>
      </dsp:txXfrm>
    </dsp:sp>
    <dsp:sp modelId="{E0A07BE1-F69C-49B6-BAF4-A9ABB2410127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8338A0-6A24-4C57-89F3-48A7CF2D943E}">
      <dsp:nvSpPr>
        <dsp:cNvPr id="0" name=""/>
        <dsp:cNvSpPr/>
      </dsp:nvSpPr>
      <dsp:spPr>
        <a:xfrm>
          <a:off x="0" y="2900183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Where can I make predictions accessible?</a:t>
          </a:r>
        </a:p>
      </dsp:txBody>
      <dsp:txXfrm>
        <a:off x="0" y="2900183"/>
        <a:ext cx="10515600" cy="144902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7016FB-6122-4C74-849C-E8E62649CEDB}">
      <dsp:nvSpPr>
        <dsp:cNvPr id="0" name=""/>
        <dsp:cNvSpPr/>
      </dsp:nvSpPr>
      <dsp:spPr>
        <a:xfrm>
          <a:off x="0" y="12727"/>
          <a:ext cx="7248526" cy="98104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File Size Limits</a:t>
          </a:r>
        </a:p>
      </dsp:txBody>
      <dsp:txXfrm>
        <a:off x="47891" y="60618"/>
        <a:ext cx="7152744" cy="885263"/>
      </dsp:txXfrm>
    </dsp:sp>
    <dsp:sp modelId="{0900FF95-C867-48CD-94F5-16D37CCF706C}">
      <dsp:nvSpPr>
        <dsp:cNvPr id="0" name=""/>
        <dsp:cNvSpPr/>
      </dsp:nvSpPr>
      <dsp:spPr>
        <a:xfrm>
          <a:off x="0" y="1106092"/>
          <a:ext cx="7248526" cy="98104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Inefficient binary data storage</a:t>
          </a:r>
        </a:p>
      </dsp:txBody>
      <dsp:txXfrm>
        <a:off x="47891" y="1153983"/>
        <a:ext cx="7152744" cy="885263"/>
      </dsp:txXfrm>
    </dsp:sp>
    <dsp:sp modelId="{CCBBDA07-A19E-413E-87EC-6B9AE904071F}">
      <dsp:nvSpPr>
        <dsp:cNvPr id="0" name=""/>
        <dsp:cNvSpPr/>
      </dsp:nvSpPr>
      <dsp:spPr>
        <a:xfrm>
          <a:off x="0" y="2199458"/>
          <a:ext cx="7248526" cy="98104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Commit history chaos</a:t>
          </a:r>
        </a:p>
      </dsp:txBody>
      <dsp:txXfrm>
        <a:off x="47891" y="2247349"/>
        <a:ext cx="7152744" cy="88526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1F37C8-55EB-4E2E-9D8E-CD5A15953EF6}">
      <dsp:nvSpPr>
        <dsp:cNvPr id="0" name=""/>
        <dsp:cNvSpPr/>
      </dsp:nvSpPr>
      <dsp:spPr>
        <a:xfrm>
          <a:off x="0" y="585"/>
          <a:ext cx="6669314" cy="1370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669FC0-CFF4-427C-AE41-8B710BF6CCA4}">
      <dsp:nvSpPr>
        <dsp:cNvPr id="0" name=""/>
        <dsp:cNvSpPr/>
      </dsp:nvSpPr>
      <dsp:spPr>
        <a:xfrm>
          <a:off x="414533" y="308916"/>
          <a:ext cx="753697" cy="7536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ADAABC-0D6A-4D54-9305-E4D60AF82E9A}">
      <dsp:nvSpPr>
        <dsp:cNvPr id="0" name=""/>
        <dsp:cNvSpPr/>
      </dsp:nvSpPr>
      <dsp:spPr>
        <a:xfrm>
          <a:off x="1582764" y="585"/>
          <a:ext cx="3001191" cy="1370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030" tIns="145030" rIns="145030" bIns="145030" numCol="1" spcCol="1270" anchor="ctr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GitHub-hosted package</a:t>
          </a:r>
        </a:p>
      </dsp:txBody>
      <dsp:txXfrm>
        <a:off x="1582764" y="585"/>
        <a:ext cx="3001191" cy="1370358"/>
      </dsp:txXfrm>
    </dsp:sp>
    <dsp:sp modelId="{2E760687-E440-4EA0-ADF7-4EDA67DDB5CC}">
      <dsp:nvSpPr>
        <dsp:cNvPr id="0" name=""/>
        <dsp:cNvSpPr/>
      </dsp:nvSpPr>
      <dsp:spPr>
        <a:xfrm>
          <a:off x="4583955" y="585"/>
          <a:ext cx="2085358" cy="1370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030" tIns="145030" rIns="145030" bIns="14503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Install, run, license</a:t>
          </a:r>
        </a:p>
      </dsp:txBody>
      <dsp:txXfrm>
        <a:off x="4583955" y="585"/>
        <a:ext cx="2085358" cy="1370358"/>
      </dsp:txXfrm>
    </dsp:sp>
    <dsp:sp modelId="{ED03FAF7-D540-4C5B-8336-1278CD99CA34}">
      <dsp:nvSpPr>
        <dsp:cNvPr id="0" name=""/>
        <dsp:cNvSpPr/>
      </dsp:nvSpPr>
      <dsp:spPr>
        <a:xfrm>
          <a:off x="0" y="1713534"/>
          <a:ext cx="6669314" cy="1370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690DE6-F7C2-415B-A1C8-3022A05F47A1}">
      <dsp:nvSpPr>
        <dsp:cNvPr id="0" name=""/>
        <dsp:cNvSpPr/>
      </dsp:nvSpPr>
      <dsp:spPr>
        <a:xfrm>
          <a:off x="414533" y="2021864"/>
          <a:ext cx="753697" cy="75369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5007F7-D741-44D2-B36D-22AF64679E3C}">
      <dsp:nvSpPr>
        <dsp:cNvPr id="0" name=""/>
        <dsp:cNvSpPr/>
      </dsp:nvSpPr>
      <dsp:spPr>
        <a:xfrm>
          <a:off x="1582764" y="1713534"/>
          <a:ext cx="3001191" cy="1370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030" tIns="145030" rIns="145030" bIns="145030" numCol="1" spcCol="1270" anchor="ctr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GitHub </a:t>
          </a:r>
          <a:br>
            <a:rPr lang="en-US" sz="2800" kern="1200" dirty="0"/>
          </a:br>
          <a:r>
            <a:rPr lang="en-US" sz="2800" kern="1200" dirty="0"/>
            <a:t>Actions </a:t>
          </a:r>
        </a:p>
      </dsp:txBody>
      <dsp:txXfrm>
        <a:off x="1582764" y="1713534"/>
        <a:ext cx="3001191" cy="1370358"/>
      </dsp:txXfrm>
    </dsp:sp>
    <dsp:sp modelId="{4F282FE5-4AA5-43C4-823E-AA738CCAEAD7}">
      <dsp:nvSpPr>
        <dsp:cNvPr id="0" name=""/>
        <dsp:cNvSpPr/>
      </dsp:nvSpPr>
      <dsp:spPr>
        <a:xfrm>
          <a:off x="4583955" y="1713534"/>
          <a:ext cx="2085358" cy="1370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030" tIns="145030" rIns="145030" bIns="14503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Automation</a:t>
          </a:r>
        </a:p>
      </dsp:txBody>
      <dsp:txXfrm>
        <a:off x="4583955" y="1713534"/>
        <a:ext cx="2085358" cy="1370358"/>
      </dsp:txXfrm>
    </dsp:sp>
    <dsp:sp modelId="{11C45F19-557D-4B46-8862-8D2195D090E4}">
      <dsp:nvSpPr>
        <dsp:cNvPr id="0" name=""/>
        <dsp:cNvSpPr/>
      </dsp:nvSpPr>
      <dsp:spPr>
        <a:xfrm>
          <a:off x="0" y="3426482"/>
          <a:ext cx="6669314" cy="1370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BAF0B9-D54A-4AFB-AD16-9B5080B93A24}">
      <dsp:nvSpPr>
        <dsp:cNvPr id="0" name=""/>
        <dsp:cNvSpPr/>
      </dsp:nvSpPr>
      <dsp:spPr>
        <a:xfrm>
          <a:off x="414533" y="3734813"/>
          <a:ext cx="753697" cy="75369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8963CB-69BB-4671-B961-1BAC3415B707}">
      <dsp:nvSpPr>
        <dsp:cNvPr id="0" name=""/>
        <dsp:cNvSpPr/>
      </dsp:nvSpPr>
      <dsp:spPr>
        <a:xfrm>
          <a:off x="1582764" y="3426482"/>
          <a:ext cx="3001191" cy="1370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030" tIns="145030" rIns="145030" bIns="145030" numCol="1" spcCol="1270" anchor="ctr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GitHub </a:t>
          </a:r>
          <a:br>
            <a:rPr lang="en-US" sz="2800" kern="1200" dirty="0"/>
          </a:br>
          <a:r>
            <a:rPr lang="en-US" sz="2800" kern="1200" dirty="0"/>
            <a:t>Releases</a:t>
          </a:r>
        </a:p>
      </dsp:txBody>
      <dsp:txXfrm>
        <a:off x="1582764" y="3426482"/>
        <a:ext cx="3001191" cy="1370358"/>
      </dsp:txXfrm>
    </dsp:sp>
    <dsp:sp modelId="{EF7F1099-5BBF-404F-BB48-E085217EFB4C}">
      <dsp:nvSpPr>
        <dsp:cNvPr id="0" name=""/>
        <dsp:cNvSpPr/>
      </dsp:nvSpPr>
      <dsp:spPr>
        <a:xfrm>
          <a:off x="4583955" y="3426482"/>
          <a:ext cx="2085358" cy="1370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030" tIns="145030" rIns="145030" bIns="14503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Store data with your project</a:t>
          </a:r>
        </a:p>
      </dsp:txBody>
      <dsp:txXfrm>
        <a:off x="4583955" y="3426482"/>
        <a:ext cx="2085358" cy="13703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svg>
</file>

<file path=ppt/media/image37.png>
</file>

<file path=ppt/media/image38.jpe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jp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913236-55EA-4B65-85F6-3D24A807648B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9E43A9-4848-40F4-AB82-4A5D363266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9590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me introduce you to the life and times of a machine learning project. This may sound familiar to most of you. Your project starts with importing some data. Then there’s some cleaning, wrangling, feature engineering. Then you throw it into a model – I’m partial to letting </a:t>
            </a:r>
            <a:r>
              <a:rPr lang="en-US" dirty="0" err="1"/>
              <a:t>xgboost</a:t>
            </a:r>
            <a:r>
              <a:rPr lang="en-US" dirty="0"/>
              <a:t> go </a:t>
            </a:r>
            <a:r>
              <a:rPr lang="en-US" dirty="0" err="1"/>
              <a:t>brrrr</a:t>
            </a:r>
            <a:r>
              <a:rPr lang="en-US" dirty="0"/>
              <a:t>. Then you study the results and tweet a plot. </a:t>
            </a:r>
          </a:p>
          <a:p>
            <a:endParaRPr lang="en-US" dirty="0"/>
          </a:p>
          <a:p>
            <a:r>
              <a:rPr lang="en-US" dirty="0"/>
              <a:t>…most projects die here.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E43A9-4848-40F4-AB82-4A5D363266DB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34677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E43A9-4848-40F4-AB82-4A5D363266DB}" type="slidenum">
              <a:rPr lang="en-CA" smtClean="0"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9526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Call out </a:t>
            </a:r>
            <a:r>
              <a:rPr lang="en-US" dirty="0" err="1"/>
              <a:t>xkcd</a:t>
            </a:r>
            <a:endParaRPr lang="en-US" dirty="0"/>
          </a:p>
          <a:p>
            <a:r>
              <a:rPr lang="en-CA" dirty="0"/>
              <a:t>Future self</a:t>
            </a:r>
          </a:p>
          <a:p>
            <a:r>
              <a:rPr lang="en-CA" dirty="0"/>
              <a:t>Callback to this later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E43A9-4848-40F4-AB82-4A5D363266DB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3544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can you do `now` to help this future person?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E43A9-4848-40F4-AB82-4A5D363266DB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5058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Who this talk is for:</a:t>
            </a:r>
            <a:br>
              <a:rPr lang="en-US" dirty="0">
                <a:cs typeface="+mn-lt"/>
              </a:rPr>
            </a:br>
            <a:r>
              <a:rPr lang="en-US" dirty="0">
                <a:cs typeface="Calibri"/>
              </a:rPr>
              <a:t>- People who are doing their own personal, hobby projects</a:t>
            </a:r>
          </a:p>
          <a:p>
            <a:r>
              <a:rPr lang="en-US" dirty="0">
                <a:cs typeface="Calibri"/>
              </a:rPr>
              <a:t>- Academics doing research</a:t>
            </a:r>
          </a:p>
          <a:p>
            <a:r>
              <a:rPr lang="en-US" dirty="0">
                <a:cs typeface="Calibri"/>
              </a:rPr>
              <a:t>- People doing open source work</a:t>
            </a:r>
            <a:br>
              <a:rPr lang="en-US" dirty="0">
                <a:cs typeface="Calibri"/>
              </a:rPr>
            </a:b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More broadly, it’s for:</a:t>
            </a:r>
          </a:p>
          <a:p>
            <a:r>
              <a:rPr lang="en-US" dirty="0">
                <a:cs typeface="Calibri"/>
              </a:rPr>
              <a:t>- People who don't have a budget</a:t>
            </a:r>
          </a:p>
          <a:p>
            <a:r>
              <a:rPr lang="en-US" dirty="0">
                <a:cs typeface="Calibri"/>
              </a:rPr>
              <a:t>- People who would like their work to live on and be useful to others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E43A9-4848-40F4-AB82-4A5D363266DB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898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topic is near and dear to my heart for many reasons. I taught myself R doing fantasy football analysis while escaping from a job that I hated.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E43A9-4848-40F4-AB82-4A5D363266DB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68146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E43A9-4848-40F4-AB82-4A5D363266DB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83051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E43A9-4848-40F4-AB82-4A5D363266DB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0005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E43A9-4848-40F4-AB82-4A5D363266DB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69854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library(piggyback)</a:t>
            </a:r>
          </a:p>
          <a:p>
            <a:endParaRPr lang="en-CA" dirty="0"/>
          </a:p>
          <a:p>
            <a:r>
              <a:rPr lang="en-CA" dirty="0"/>
              <a:t>repo &lt;- "</a:t>
            </a:r>
            <a:r>
              <a:rPr lang="en-CA" dirty="0" err="1"/>
              <a:t>ffverse</a:t>
            </a:r>
            <a:r>
              <a:rPr lang="en-CA" dirty="0"/>
              <a:t>/</a:t>
            </a:r>
            <a:r>
              <a:rPr lang="en-CA" dirty="0" err="1"/>
              <a:t>ffopportunity</a:t>
            </a:r>
            <a:r>
              <a:rPr lang="en-CA" dirty="0"/>
              <a:t>"</a:t>
            </a:r>
          </a:p>
          <a:p>
            <a:r>
              <a:rPr lang="en-CA" dirty="0"/>
              <a:t>tag &lt;- "data-2022"</a:t>
            </a:r>
          </a:p>
          <a:p>
            <a:endParaRPr lang="en-CA" dirty="0"/>
          </a:p>
          <a:p>
            <a:r>
              <a:rPr lang="en-CA" dirty="0" err="1"/>
              <a:t>pb_release_create</a:t>
            </a:r>
            <a:r>
              <a:rPr lang="en-CA" dirty="0"/>
              <a:t>(repo = repo, tag = tag)</a:t>
            </a:r>
          </a:p>
          <a:p>
            <a:r>
              <a:rPr lang="en-CA" dirty="0"/>
              <a:t>  </a:t>
            </a:r>
          </a:p>
          <a:p>
            <a:r>
              <a:rPr lang="en-CA" dirty="0" err="1"/>
              <a:t>pb_upload</a:t>
            </a:r>
            <a:r>
              <a:rPr lang="en-CA" dirty="0"/>
              <a:t>(file = "expected_points_week01.rds", </a:t>
            </a:r>
          </a:p>
          <a:p>
            <a:r>
              <a:rPr lang="en-CA" dirty="0"/>
              <a:t>          repo = repo, </a:t>
            </a:r>
          </a:p>
          <a:p>
            <a:r>
              <a:rPr lang="en-CA" dirty="0"/>
              <a:t>          tag = tag)</a:t>
            </a:r>
          </a:p>
          <a:p>
            <a:endParaRPr lang="en-CA" dirty="0"/>
          </a:p>
          <a:p>
            <a:r>
              <a:rPr lang="en-CA" dirty="0" err="1"/>
              <a:t>pb_download</a:t>
            </a:r>
            <a:r>
              <a:rPr lang="en-CA" dirty="0"/>
              <a:t>(file = "expected_points_week01.rds", </a:t>
            </a:r>
          </a:p>
          <a:p>
            <a:r>
              <a:rPr lang="en-CA" dirty="0"/>
              <a:t>            </a:t>
            </a:r>
            <a:r>
              <a:rPr lang="en-CA" dirty="0" err="1"/>
              <a:t>dest</a:t>
            </a:r>
            <a:r>
              <a:rPr lang="en-CA" dirty="0"/>
              <a:t> = ".", </a:t>
            </a:r>
          </a:p>
          <a:p>
            <a:r>
              <a:rPr lang="en-CA" dirty="0"/>
              <a:t>            repo = repo, </a:t>
            </a:r>
          </a:p>
          <a:p>
            <a:r>
              <a:rPr lang="en-CA" dirty="0"/>
              <a:t>            tag = tag)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E43A9-4848-40F4-AB82-4A5D363266DB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7936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2C194-C0A4-9459-AFA9-17475C1D3A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4ED108-F702-1970-E73E-2AD87D53DC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5289A6-AA15-0D48-B561-8F01B76AA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3844F-DD8B-CE6B-B909-8C883DB8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FB516-58C7-8083-9065-EFD4C0D4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4750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231A9-354A-07C6-2525-4A55BC77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CEBF57-90D4-80A0-8EF2-66547F72C2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C0FAF-2958-6B0B-6069-B006F4BB6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4049E-9E6D-AF69-9C7F-9297B9ADA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BE1E1-36B5-F047-65B5-676C4B590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0354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71CB61-987A-F32F-0776-89C79059A3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04FE7B-0E57-D381-04BD-52111C5B5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89EA7-051B-FAD8-F723-48896D39B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B5149-18E1-1A0E-8572-C1C2AEE4A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40AC4-CCA7-424D-7F20-C029CB6CF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9644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E7C00-6609-9ABD-AC17-0A0865C68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6ED88-B009-6903-6881-7398AB273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2106E-D41E-5F0F-2557-77E61ACB7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56DDB-6208-585C-8D2D-C43F101F6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F8D8C-4E26-86C1-4694-8CFE9188B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238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E0FF1-C399-A975-D2D2-3396C0364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E7F5D-A287-2C35-7837-E4903A28E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78797-4A44-037D-E49D-A98C385C6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C7FCF-D3D3-B314-6B14-3335E07BC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AF413-33EA-7ED1-E6E8-8C4BC8513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18217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76C52-A07C-5FD6-9737-AA2AC0EA5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702BE-A90C-8267-29C3-483A419E2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75EDA5-14E2-A6FC-1FD3-7DF8F3F1DF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6E709-B1EC-F3A7-C09C-98343B230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B9857D-8AF3-F517-76F3-CB2006B04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E047BB-F49A-E641-09E6-E7241358A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56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DFE66-8591-A3FA-94B8-89EA35BBF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9E00E-2C64-93C9-05AD-53D1C540C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FE24C2-7A91-0DBF-2E0A-DFB12FDDE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F97B2C-9104-28F1-7850-5274A731B0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63098E-1BBB-3D67-0C24-F0CF256C0D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E13DBB-B9D4-0375-568C-D668E43D5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1A67FA-3C55-0221-9A79-A36E26763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A1236E-8E27-FB76-E083-4912AACB8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401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E6A54-9826-3824-9034-1D502306D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0AACD-7B87-4122-9556-ECF689809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1CD50F-6DA8-F43E-4FF9-F8205BAD4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6EBB86-CD1D-3128-BAC3-7965B5726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1079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D07097-073C-B433-CC48-828FC29CF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45A2E-52D4-F7C3-7550-61A2AD48C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FF9BE8-A748-299A-0BDE-EAB795A6A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9378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6D1CA-CE5B-7C72-F77E-2621A4C0C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86771-CA71-204D-C1F5-DD7DD0D4D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26E224-5886-3596-4D89-C723BCCEA9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D240E-F78A-3704-0222-C00E77259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21EFD1-75E6-7599-00D8-28016896F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4444A-09EA-ED16-4046-FAE5492ED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615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EE858-8784-69CF-CBAC-30A50A2F7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FE5869-0475-A75A-B51C-260DC112AA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50B00-3560-23FD-706D-BD8436B49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EE0AD-0C91-A33D-E8DA-081711381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6A9708-5202-AAA9-CB36-33F764581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18C4D4-A505-48F1-D053-81E6195CE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2245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DE50A7-015B-451B-C076-DA953DAE3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F7D2E-E0F0-203F-489D-B26B7C5F9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F1F7D-9050-D6CB-A9A5-D2C7E7CAAC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76825-7256-4BD8-A9E3-556BE6911809}" type="datetimeFigureOut">
              <a:rPr lang="en-CA" smtClean="0"/>
              <a:t>2022-07-22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44732-8A67-7636-D418-864CFE7B3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3461C-20B4-2E8C-88EE-7F6332071D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5BC40-52F8-4BBC-B16D-69EB109B43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9743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.jpe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6.xml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hyperlink" Target="https://r-pkgs.org/" TargetMode="External"/><Relationship Id="rId7" Type="http://schemas.openxmlformats.org/officeDocument/2006/relationships/hyperlink" Target="https://github.com/ffverse/ffopportunity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opensci/piggyback" TargetMode="External"/><Relationship Id="rId5" Type="http://schemas.openxmlformats.org/officeDocument/2006/relationships/hyperlink" Target="https://orchid00.github.io/actions_sandbox/" TargetMode="External"/><Relationship Id="rId4" Type="http://schemas.openxmlformats.org/officeDocument/2006/relationships/hyperlink" Target="https://github.com/r-lib/action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3.png"/><Relationship Id="rId3" Type="http://schemas.openxmlformats.org/officeDocument/2006/relationships/image" Target="../media/image1.jpeg"/><Relationship Id="rId7" Type="http://schemas.openxmlformats.org/officeDocument/2006/relationships/image" Target="../media/image9.svg"/><Relationship Id="rId12" Type="http://schemas.openxmlformats.org/officeDocument/2006/relationships/image" Target="../media/image1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Relationship Id="rId1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13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diagramQuickStyle" Target="../diagrams/quickStyle2.xml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4.sv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11" Type="http://schemas.openxmlformats.org/officeDocument/2006/relationships/image" Target="../media/image17.svg"/><Relationship Id="rId5" Type="http://schemas.openxmlformats.org/officeDocument/2006/relationships/diagramData" Target="../diagrams/data2.xml"/><Relationship Id="rId15" Type="http://schemas.openxmlformats.org/officeDocument/2006/relationships/image" Target="../media/image13.png"/><Relationship Id="rId10" Type="http://schemas.openxmlformats.org/officeDocument/2006/relationships/image" Target="../media/image16.png"/><Relationship Id="rId4" Type="http://schemas.openxmlformats.org/officeDocument/2006/relationships/image" Target="../media/image1.jpeg"/><Relationship Id="rId9" Type="http://schemas.microsoft.com/office/2007/relationships/diagramDrawing" Target="../diagrams/drawing2.xml"/><Relationship Id="rId1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9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C36322B-E225-54F1-F6A3-3441E4343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712014"/>
            <a:ext cx="8262258" cy="2849975"/>
          </a:xfrm>
        </p:spPr>
        <p:txBody>
          <a:bodyPr>
            <a:noAutofit/>
          </a:bodyPr>
          <a:lstStyle/>
          <a:p>
            <a:pPr algn="l"/>
            <a:r>
              <a:rPr lang="en-US" sz="9600" dirty="0">
                <a:solidFill>
                  <a:schemeClr val="bg1"/>
                </a:solidFill>
              </a:rPr>
              <a:t>Project Immortality </a:t>
            </a:r>
            <a:endParaRPr lang="en-CA" sz="9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DFE324-D2B5-3E13-DA3D-A17D14A3FD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3681702"/>
            <a:ext cx="8623301" cy="185420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</a:rPr>
              <a:t>Using GitHub To Make Your Work Live Forever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Tan Ho [@_TanHo]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July 27, 2022</a:t>
            </a: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8033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C6B158B5-50B5-4927-A367-7C9F3AFE5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22098F9-D384-20F8-D381-06CEFC91C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4" y="1367674"/>
            <a:ext cx="4375151" cy="33091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Can someone use (and improve on) my model?</a:t>
            </a:r>
          </a:p>
        </p:txBody>
      </p:sp>
      <p:pic>
        <p:nvPicPr>
          <p:cNvPr id="16" name="Picture 6" descr="Cardboard boxes and cleaning items in a room">
            <a:extLst>
              <a:ext uri="{FF2B5EF4-FFF2-40B4-BE49-F238E27FC236}">
                <a16:creationId xmlns:a16="http://schemas.microsoft.com/office/drawing/2014/main" id="{3501988C-7BA0-14C3-0D2B-246E53C2BC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05" r="11469" b="-2"/>
          <a:stretch/>
        </p:blipFill>
        <p:spPr>
          <a:xfrm>
            <a:off x="1" y="2"/>
            <a:ext cx="6249303" cy="6857998"/>
          </a:xfrm>
          <a:custGeom>
            <a:avLst/>
            <a:gdLst/>
            <a:ahLst/>
            <a:cxnLst/>
            <a:rect l="l" t="t" r="r" b="b"/>
            <a:pathLst>
              <a:path w="6249303" h="6857998">
                <a:moveTo>
                  <a:pt x="5497146" y="6118149"/>
                </a:moveTo>
                <a:cubicBezTo>
                  <a:pt x="5503695" y="6124102"/>
                  <a:pt x="5511317" y="6129341"/>
                  <a:pt x="5518366" y="6133723"/>
                </a:cubicBezTo>
                <a:cubicBezTo>
                  <a:pt x="5525509" y="6138152"/>
                  <a:pt x="5530855" y="6143474"/>
                  <a:pt x="5534525" y="6149380"/>
                </a:cubicBezTo>
                <a:lnTo>
                  <a:pt x="5540000" y="6166562"/>
                </a:lnTo>
                <a:lnTo>
                  <a:pt x="5534525" y="6149379"/>
                </a:lnTo>
                <a:cubicBezTo>
                  <a:pt x="5530855" y="6143474"/>
                  <a:pt x="5525509" y="6138152"/>
                  <a:pt x="5518366" y="6133722"/>
                </a:cubicBezTo>
                <a:cubicBezTo>
                  <a:pt x="5511317" y="6129341"/>
                  <a:pt x="5503695" y="6124102"/>
                  <a:pt x="5497146" y="6118149"/>
                </a:cubicBezTo>
                <a:close/>
                <a:moveTo>
                  <a:pt x="5405304" y="4941372"/>
                </a:moveTo>
                <a:lnTo>
                  <a:pt x="5408634" y="4950869"/>
                </a:lnTo>
                <a:lnTo>
                  <a:pt x="5418318" y="4991382"/>
                </a:lnTo>
                <a:lnTo>
                  <a:pt x="5408634" y="4950868"/>
                </a:lnTo>
                <a:close/>
                <a:moveTo>
                  <a:pt x="5409242" y="4749807"/>
                </a:moveTo>
                <a:cubicBezTo>
                  <a:pt x="5397106" y="4762826"/>
                  <a:pt x="5396249" y="4781365"/>
                  <a:pt x="5394535" y="4799797"/>
                </a:cubicBezTo>
                <a:cubicBezTo>
                  <a:pt x="5396249" y="4781365"/>
                  <a:pt x="5397106" y="4762827"/>
                  <a:pt x="5409242" y="4749807"/>
                </a:cubicBezTo>
                <a:close/>
                <a:moveTo>
                  <a:pt x="5427041" y="4543185"/>
                </a:moveTo>
                <a:cubicBezTo>
                  <a:pt x="5428019" y="4548281"/>
                  <a:pt x="5430065" y="4553662"/>
                  <a:pt x="5432447" y="4557092"/>
                </a:cubicBezTo>
                <a:cubicBezTo>
                  <a:pt x="5444067" y="4573618"/>
                  <a:pt x="5452855" y="4588275"/>
                  <a:pt x="5458810" y="4602021"/>
                </a:cubicBezTo>
                <a:cubicBezTo>
                  <a:pt x="5452855" y="4588275"/>
                  <a:pt x="5444067" y="4573618"/>
                  <a:pt x="5432447" y="4557091"/>
                </a:cubicBezTo>
                <a:close/>
                <a:moveTo>
                  <a:pt x="5893259" y="2819253"/>
                </a:moveTo>
                <a:lnTo>
                  <a:pt x="5904902" y="2827484"/>
                </a:lnTo>
                <a:lnTo>
                  <a:pt x="5904904" y="2827486"/>
                </a:lnTo>
                <a:lnTo>
                  <a:pt x="5933407" y="2861156"/>
                </a:lnTo>
                <a:lnTo>
                  <a:pt x="5923753" y="2842392"/>
                </a:lnTo>
                <a:lnTo>
                  <a:pt x="5904904" y="2827486"/>
                </a:lnTo>
                <a:lnTo>
                  <a:pt x="5904902" y="2827483"/>
                </a:lnTo>
                <a:close/>
                <a:moveTo>
                  <a:pt x="5823604" y="1974015"/>
                </a:moveTo>
                <a:lnTo>
                  <a:pt x="5817090" y="1999763"/>
                </a:lnTo>
                <a:cubicBezTo>
                  <a:pt x="5813281" y="2008056"/>
                  <a:pt x="5807601" y="2016020"/>
                  <a:pt x="5799362" y="2023547"/>
                </a:cubicBezTo>
                <a:cubicBezTo>
                  <a:pt x="5815841" y="2008497"/>
                  <a:pt x="5822079" y="1991685"/>
                  <a:pt x="5823604" y="1974015"/>
                </a:cubicBezTo>
                <a:close/>
                <a:moveTo>
                  <a:pt x="5806410" y="1768838"/>
                </a:moveTo>
                <a:cubicBezTo>
                  <a:pt x="5802029" y="1774411"/>
                  <a:pt x="5799266" y="1779948"/>
                  <a:pt x="5797809" y="1785412"/>
                </a:cubicBezTo>
                <a:lnTo>
                  <a:pt x="5797028" y="1801558"/>
                </a:lnTo>
                <a:cubicBezTo>
                  <a:pt x="5795361" y="1790986"/>
                  <a:pt x="5797647" y="1779981"/>
                  <a:pt x="5806410" y="1768838"/>
                </a:cubicBezTo>
                <a:close/>
                <a:moveTo>
                  <a:pt x="5915999" y="520953"/>
                </a:moveTo>
                <a:lnTo>
                  <a:pt x="5909271" y="549926"/>
                </a:lnTo>
                <a:lnTo>
                  <a:pt x="5903017" y="566616"/>
                </a:lnTo>
                <a:lnTo>
                  <a:pt x="5897067" y="581804"/>
                </a:lnTo>
                <a:lnTo>
                  <a:pt x="5896649" y="583595"/>
                </a:lnTo>
                <a:lnTo>
                  <a:pt x="5894474" y="589388"/>
                </a:lnTo>
                <a:cubicBezTo>
                  <a:pt x="5892074" y="597005"/>
                  <a:pt x="5890316" y="604728"/>
                  <a:pt x="5889851" y="612658"/>
                </a:cubicBezTo>
                <a:lnTo>
                  <a:pt x="5896649" y="583595"/>
                </a:lnTo>
                <a:lnTo>
                  <a:pt x="5902965" y="566754"/>
                </a:lnTo>
                <a:lnTo>
                  <a:pt x="5903017" y="566616"/>
                </a:lnTo>
                <a:lnTo>
                  <a:pt x="5908855" y="551717"/>
                </a:lnTo>
                <a:lnTo>
                  <a:pt x="5909271" y="549926"/>
                </a:lnTo>
                <a:lnTo>
                  <a:pt x="5911436" y="544146"/>
                </a:lnTo>
                <a:cubicBezTo>
                  <a:pt x="5913823" y="536547"/>
                  <a:pt x="5915561" y="528850"/>
                  <a:pt x="5915999" y="520953"/>
                </a:cubicBezTo>
                <a:close/>
                <a:moveTo>
                  <a:pt x="5864896" y="268794"/>
                </a:moveTo>
                <a:cubicBezTo>
                  <a:pt x="5862371" y="279176"/>
                  <a:pt x="5860668" y="289296"/>
                  <a:pt x="5860021" y="299164"/>
                </a:cubicBezTo>
                <a:cubicBezTo>
                  <a:pt x="5859371" y="309031"/>
                  <a:pt x="5859776" y="318646"/>
                  <a:pt x="5861466" y="328017"/>
                </a:cubicBezTo>
                <a:close/>
                <a:moveTo>
                  <a:pt x="0" y="0"/>
                </a:moveTo>
                <a:lnTo>
                  <a:pt x="6182312" y="0"/>
                </a:lnTo>
                <a:lnTo>
                  <a:pt x="6178097" y="24480"/>
                </a:lnTo>
                <a:cubicBezTo>
                  <a:pt x="6175612" y="32636"/>
                  <a:pt x="6171850" y="40471"/>
                  <a:pt x="6166086" y="47806"/>
                </a:cubicBezTo>
                <a:cubicBezTo>
                  <a:pt x="6151226" y="66857"/>
                  <a:pt x="6154655" y="85336"/>
                  <a:pt x="6156942" y="105718"/>
                </a:cubicBezTo>
                <a:cubicBezTo>
                  <a:pt x="6158656" y="121150"/>
                  <a:pt x="6158085" y="136963"/>
                  <a:pt x="6158277" y="152584"/>
                </a:cubicBezTo>
                <a:cubicBezTo>
                  <a:pt x="6158846" y="180017"/>
                  <a:pt x="6159037" y="207450"/>
                  <a:pt x="6159990" y="234883"/>
                </a:cubicBezTo>
                <a:cubicBezTo>
                  <a:pt x="6160370" y="243648"/>
                  <a:pt x="6165135" y="252600"/>
                  <a:pt x="6164373" y="261173"/>
                </a:cubicBezTo>
                <a:cubicBezTo>
                  <a:pt x="6160752" y="300800"/>
                  <a:pt x="6155037" y="340425"/>
                  <a:pt x="6151798" y="380050"/>
                </a:cubicBezTo>
                <a:cubicBezTo>
                  <a:pt x="6149894" y="402529"/>
                  <a:pt x="6153511" y="425581"/>
                  <a:pt x="6150846" y="447870"/>
                </a:cubicBezTo>
                <a:cubicBezTo>
                  <a:pt x="6147798" y="473587"/>
                  <a:pt x="6139988" y="498733"/>
                  <a:pt x="6135223" y="524262"/>
                </a:cubicBezTo>
                <a:cubicBezTo>
                  <a:pt x="6133891" y="531310"/>
                  <a:pt x="6135606" y="539121"/>
                  <a:pt x="6135985" y="546552"/>
                </a:cubicBezTo>
                <a:cubicBezTo>
                  <a:pt x="6136367" y="554933"/>
                  <a:pt x="6137129" y="563125"/>
                  <a:pt x="6137320" y="571508"/>
                </a:cubicBezTo>
                <a:cubicBezTo>
                  <a:pt x="6137702" y="597037"/>
                  <a:pt x="6137129" y="622564"/>
                  <a:pt x="6138464" y="648092"/>
                </a:cubicBezTo>
                <a:cubicBezTo>
                  <a:pt x="6139225" y="663713"/>
                  <a:pt x="6147035" y="680096"/>
                  <a:pt x="6144177" y="694576"/>
                </a:cubicBezTo>
                <a:cubicBezTo>
                  <a:pt x="6138654" y="724104"/>
                  <a:pt x="6151036" y="753633"/>
                  <a:pt x="6140750" y="783158"/>
                </a:cubicBezTo>
                <a:cubicBezTo>
                  <a:pt x="6137702" y="792306"/>
                  <a:pt x="6145322" y="804877"/>
                  <a:pt x="6145702" y="815929"/>
                </a:cubicBezTo>
                <a:cubicBezTo>
                  <a:pt x="6146654" y="843552"/>
                  <a:pt x="6146464" y="871173"/>
                  <a:pt x="6146274" y="898797"/>
                </a:cubicBezTo>
                <a:cubicBezTo>
                  <a:pt x="6146084" y="923562"/>
                  <a:pt x="6148750" y="949281"/>
                  <a:pt x="6143416" y="973095"/>
                </a:cubicBezTo>
                <a:cubicBezTo>
                  <a:pt x="6137702" y="998052"/>
                  <a:pt x="6138464" y="1020529"/>
                  <a:pt x="6144940" y="1044725"/>
                </a:cubicBezTo>
                <a:cubicBezTo>
                  <a:pt x="6149322" y="1061298"/>
                  <a:pt x="6149894" y="1078826"/>
                  <a:pt x="6151226" y="1095972"/>
                </a:cubicBezTo>
                <a:cubicBezTo>
                  <a:pt x="6152750" y="1114449"/>
                  <a:pt x="6148750" y="1134834"/>
                  <a:pt x="6155037" y="1151600"/>
                </a:cubicBezTo>
                <a:cubicBezTo>
                  <a:pt x="6173706" y="1201512"/>
                  <a:pt x="6177706" y="1252757"/>
                  <a:pt x="6177706" y="1304955"/>
                </a:cubicBezTo>
                <a:cubicBezTo>
                  <a:pt x="6177706" y="1314483"/>
                  <a:pt x="6175041" y="1324198"/>
                  <a:pt x="6172183" y="1333341"/>
                </a:cubicBezTo>
                <a:cubicBezTo>
                  <a:pt x="6155037" y="1386684"/>
                  <a:pt x="6156560" y="1440216"/>
                  <a:pt x="6167039" y="1494509"/>
                </a:cubicBezTo>
                <a:cubicBezTo>
                  <a:pt x="6169325" y="1505751"/>
                  <a:pt x="6169706" y="1518324"/>
                  <a:pt x="6167421" y="1529563"/>
                </a:cubicBezTo>
                <a:cubicBezTo>
                  <a:pt x="6160752" y="1561189"/>
                  <a:pt x="6149702" y="1591859"/>
                  <a:pt x="6144940" y="1623675"/>
                </a:cubicBezTo>
                <a:cubicBezTo>
                  <a:pt x="6137129" y="1676253"/>
                  <a:pt x="6163417" y="1721785"/>
                  <a:pt x="6180565" y="1768838"/>
                </a:cubicBezTo>
                <a:cubicBezTo>
                  <a:pt x="6196758" y="1813610"/>
                  <a:pt x="6233335" y="1851709"/>
                  <a:pt x="6225142" y="1904673"/>
                </a:cubicBezTo>
                <a:cubicBezTo>
                  <a:pt x="6224381" y="1910004"/>
                  <a:pt x="6229524" y="1915912"/>
                  <a:pt x="6230858" y="1921817"/>
                </a:cubicBezTo>
                <a:cubicBezTo>
                  <a:pt x="6234479" y="1938009"/>
                  <a:pt x="6238857" y="1954202"/>
                  <a:pt x="6240574" y="1970586"/>
                </a:cubicBezTo>
                <a:cubicBezTo>
                  <a:pt x="6242861" y="1990589"/>
                  <a:pt x="6242100" y="2010974"/>
                  <a:pt x="6244004" y="2030977"/>
                </a:cubicBezTo>
                <a:cubicBezTo>
                  <a:pt x="6245147" y="2043835"/>
                  <a:pt x="6247242" y="2056600"/>
                  <a:pt x="6249052" y="2069340"/>
                </a:cubicBezTo>
                <a:lnTo>
                  <a:pt x="6249303" y="2072225"/>
                </a:lnTo>
                <a:lnTo>
                  <a:pt x="6249303" y="2131532"/>
                </a:lnTo>
                <a:lnTo>
                  <a:pt x="6248432" y="2138304"/>
                </a:lnTo>
                <a:cubicBezTo>
                  <a:pt x="6246241" y="2148519"/>
                  <a:pt x="6243623" y="2158712"/>
                  <a:pt x="6241908" y="2168903"/>
                </a:cubicBezTo>
                <a:cubicBezTo>
                  <a:pt x="6237145" y="2197670"/>
                  <a:pt x="6238479" y="2229296"/>
                  <a:pt x="6226286" y="2254633"/>
                </a:cubicBezTo>
                <a:cubicBezTo>
                  <a:pt x="6213332" y="2281683"/>
                  <a:pt x="6207426" y="2307402"/>
                  <a:pt x="6211426" y="2335405"/>
                </a:cubicBezTo>
                <a:cubicBezTo>
                  <a:pt x="6212760" y="2344741"/>
                  <a:pt x="6220762" y="2356744"/>
                  <a:pt x="6228952" y="2360933"/>
                </a:cubicBezTo>
                <a:cubicBezTo>
                  <a:pt x="6247241" y="2370270"/>
                  <a:pt x="6250481" y="2383032"/>
                  <a:pt x="6244193" y="2400369"/>
                </a:cubicBezTo>
                <a:cubicBezTo>
                  <a:pt x="6238857" y="2415420"/>
                  <a:pt x="6236192" y="2433897"/>
                  <a:pt x="6225904" y="2444184"/>
                </a:cubicBezTo>
                <a:cubicBezTo>
                  <a:pt x="6196758" y="2473333"/>
                  <a:pt x="6195806" y="2510483"/>
                  <a:pt x="6187996" y="2546678"/>
                </a:cubicBezTo>
                <a:cubicBezTo>
                  <a:pt x="6183231" y="2568774"/>
                  <a:pt x="6183041" y="2589352"/>
                  <a:pt x="6186279" y="2611450"/>
                </a:cubicBezTo>
                <a:cubicBezTo>
                  <a:pt x="6193518" y="2659455"/>
                  <a:pt x="6183231" y="2706131"/>
                  <a:pt x="6170087" y="2752235"/>
                </a:cubicBezTo>
                <a:cubicBezTo>
                  <a:pt x="6161325" y="2782716"/>
                  <a:pt x="6155990" y="2813958"/>
                  <a:pt x="6147035" y="2844248"/>
                </a:cubicBezTo>
                <a:cubicBezTo>
                  <a:pt x="6140177" y="2866918"/>
                  <a:pt x="6131985" y="2889587"/>
                  <a:pt x="6120937" y="2910353"/>
                </a:cubicBezTo>
                <a:cubicBezTo>
                  <a:pt x="6104743" y="2940455"/>
                  <a:pt x="6080358" y="2966742"/>
                  <a:pt x="6086835" y="3005035"/>
                </a:cubicBezTo>
                <a:cubicBezTo>
                  <a:pt x="6092550" y="3038756"/>
                  <a:pt x="6080550" y="3069235"/>
                  <a:pt x="6069119" y="3100099"/>
                </a:cubicBezTo>
                <a:cubicBezTo>
                  <a:pt x="6060737" y="3122770"/>
                  <a:pt x="6052162" y="3145436"/>
                  <a:pt x="6046828" y="3168870"/>
                </a:cubicBezTo>
                <a:cubicBezTo>
                  <a:pt x="6040542" y="3196686"/>
                  <a:pt x="6043210" y="3228119"/>
                  <a:pt x="6031589" y="3252885"/>
                </a:cubicBezTo>
                <a:cubicBezTo>
                  <a:pt x="6019396" y="3278795"/>
                  <a:pt x="6027588" y="3300319"/>
                  <a:pt x="6031017" y="3323372"/>
                </a:cubicBezTo>
                <a:cubicBezTo>
                  <a:pt x="6036353" y="3360139"/>
                  <a:pt x="6046258" y="3396719"/>
                  <a:pt x="6033685" y="3433866"/>
                </a:cubicBezTo>
                <a:cubicBezTo>
                  <a:pt x="6018444" y="3479015"/>
                  <a:pt x="6002060" y="3523785"/>
                  <a:pt x="5987583" y="3569124"/>
                </a:cubicBezTo>
                <a:cubicBezTo>
                  <a:pt x="5982056" y="3586653"/>
                  <a:pt x="5979770" y="3605509"/>
                  <a:pt x="5977295" y="3623799"/>
                </a:cubicBezTo>
                <a:cubicBezTo>
                  <a:pt x="5975197" y="3641134"/>
                  <a:pt x="5980533" y="3661899"/>
                  <a:pt x="5972533" y="3675238"/>
                </a:cubicBezTo>
                <a:cubicBezTo>
                  <a:pt x="5951958" y="3709529"/>
                  <a:pt x="5941860" y="3744770"/>
                  <a:pt x="5941860" y="3784397"/>
                </a:cubicBezTo>
                <a:cubicBezTo>
                  <a:pt x="5941860" y="3799258"/>
                  <a:pt x="5933287" y="3813737"/>
                  <a:pt x="5931762" y="3828785"/>
                </a:cubicBezTo>
                <a:cubicBezTo>
                  <a:pt x="5929858" y="3849362"/>
                  <a:pt x="5924714" y="3872985"/>
                  <a:pt x="5931955" y="3890891"/>
                </a:cubicBezTo>
                <a:cubicBezTo>
                  <a:pt x="5949100" y="3932993"/>
                  <a:pt x="5934810" y="3967091"/>
                  <a:pt x="5917857" y="4003861"/>
                </a:cubicBezTo>
                <a:cubicBezTo>
                  <a:pt x="5901092" y="4040058"/>
                  <a:pt x="5887757" y="4078159"/>
                  <a:pt x="5876707" y="4116641"/>
                </a:cubicBezTo>
                <a:cubicBezTo>
                  <a:pt x="5872706" y="4131119"/>
                  <a:pt x="5879375" y="4148453"/>
                  <a:pt x="5880708" y="4164458"/>
                </a:cubicBezTo>
                <a:cubicBezTo>
                  <a:pt x="5881089" y="4170174"/>
                  <a:pt x="5881661" y="4176461"/>
                  <a:pt x="5879756" y="4181603"/>
                </a:cubicBezTo>
                <a:cubicBezTo>
                  <a:pt x="5861466" y="4231324"/>
                  <a:pt x="5847560" y="4281810"/>
                  <a:pt x="5857085" y="4335722"/>
                </a:cubicBezTo>
                <a:cubicBezTo>
                  <a:pt x="5858038" y="4340674"/>
                  <a:pt x="5855942" y="4346201"/>
                  <a:pt x="5854608" y="4351154"/>
                </a:cubicBezTo>
                <a:cubicBezTo>
                  <a:pt x="5847751" y="4375349"/>
                  <a:pt x="5836892" y="4398972"/>
                  <a:pt x="5834415" y="4423545"/>
                </a:cubicBezTo>
                <a:cubicBezTo>
                  <a:pt x="5828319" y="4484127"/>
                  <a:pt x="5825841" y="4545086"/>
                  <a:pt x="5821841" y="4606053"/>
                </a:cubicBezTo>
                <a:cubicBezTo>
                  <a:pt x="5821653" y="4609863"/>
                  <a:pt x="5821653" y="4613864"/>
                  <a:pt x="5820317" y="4617291"/>
                </a:cubicBezTo>
                <a:cubicBezTo>
                  <a:pt x="5812125" y="4639772"/>
                  <a:pt x="5814794" y="4659393"/>
                  <a:pt x="5830414" y="4678445"/>
                </a:cubicBezTo>
                <a:cubicBezTo>
                  <a:pt x="5837273" y="4686828"/>
                  <a:pt x="5840892" y="4698258"/>
                  <a:pt x="5844703" y="4708734"/>
                </a:cubicBezTo>
                <a:cubicBezTo>
                  <a:pt x="5850418" y="4724167"/>
                  <a:pt x="5855942" y="4739978"/>
                  <a:pt x="5859562" y="4755980"/>
                </a:cubicBezTo>
                <a:cubicBezTo>
                  <a:pt x="5862991" y="4771793"/>
                  <a:pt x="5867753" y="4788747"/>
                  <a:pt x="5865088" y="4803988"/>
                </a:cubicBezTo>
                <a:cubicBezTo>
                  <a:pt x="5860326" y="4831420"/>
                  <a:pt x="5849657" y="4857522"/>
                  <a:pt x="5842606" y="4884572"/>
                </a:cubicBezTo>
                <a:cubicBezTo>
                  <a:pt x="5840129" y="4893907"/>
                  <a:pt x="5840512" y="4904195"/>
                  <a:pt x="5840321" y="4913909"/>
                </a:cubicBezTo>
                <a:cubicBezTo>
                  <a:pt x="5839750" y="4936201"/>
                  <a:pt x="5845274" y="4959061"/>
                  <a:pt x="5829462" y="4979253"/>
                </a:cubicBezTo>
                <a:cubicBezTo>
                  <a:pt x="5814602" y="4997922"/>
                  <a:pt x="5818983" y="5016785"/>
                  <a:pt x="5830223" y="5036405"/>
                </a:cubicBezTo>
                <a:cubicBezTo>
                  <a:pt x="5838225" y="5050504"/>
                  <a:pt x="5844513" y="5066505"/>
                  <a:pt x="5847560" y="5082317"/>
                </a:cubicBezTo>
                <a:cubicBezTo>
                  <a:pt x="5851752" y="5104036"/>
                  <a:pt x="5853466" y="5125562"/>
                  <a:pt x="5850988" y="5148995"/>
                </a:cubicBezTo>
                <a:cubicBezTo>
                  <a:pt x="5849275" y="5165570"/>
                  <a:pt x="5848512" y="5179097"/>
                  <a:pt x="5838416" y="5192051"/>
                </a:cubicBezTo>
                <a:cubicBezTo>
                  <a:pt x="5836892" y="5194145"/>
                  <a:pt x="5836510" y="5197955"/>
                  <a:pt x="5836703" y="5200813"/>
                </a:cubicBezTo>
                <a:cubicBezTo>
                  <a:pt x="5839941" y="5238343"/>
                  <a:pt x="5838225" y="5275491"/>
                  <a:pt x="5835937" y="5313403"/>
                </a:cubicBezTo>
                <a:cubicBezTo>
                  <a:pt x="5832892" y="5361598"/>
                  <a:pt x="5841844" y="5412276"/>
                  <a:pt x="5873849" y="5453995"/>
                </a:cubicBezTo>
                <a:cubicBezTo>
                  <a:pt x="5878613" y="5460092"/>
                  <a:pt x="5880708" y="5469236"/>
                  <a:pt x="5881852" y="5477239"/>
                </a:cubicBezTo>
                <a:cubicBezTo>
                  <a:pt x="5886804" y="5514957"/>
                  <a:pt x="5890233" y="5552869"/>
                  <a:pt x="5895758" y="5590590"/>
                </a:cubicBezTo>
                <a:cubicBezTo>
                  <a:pt x="5898806" y="5611164"/>
                  <a:pt x="5901474" y="5632691"/>
                  <a:pt x="5909856" y="5651360"/>
                </a:cubicBezTo>
                <a:cubicBezTo>
                  <a:pt x="5918047" y="5669647"/>
                  <a:pt x="5927762" y="5684320"/>
                  <a:pt x="5910618" y="5695178"/>
                </a:cubicBezTo>
                <a:cubicBezTo>
                  <a:pt x="5919762" y="5714607"/>
                  <a:pt x="5927383" y="5731564"/>
                  <a:pt x="5935573" y="5748136"/>
                </a:cubicBezTo>
                <a:cubicBezTo>
                  <a:pt x="5938620" y="5754234"/>
                  <a:pt x="5943575" y="5759378"/>
                  <a:pt x="5946433" y="5765474"/>
                </a:cubicBezTo>
                <a:cubicBezTo>
                  <a:pt x="5949481" y="5771953"/>
                  <a:pt x="5951385" y="5779191"/>
                  <a:pt x="5952911" y="5786239"/>
                </a:cubicBezTo>
                <a:cubicBezTo>
                  <a:pt x="5959768" y="5817674"/>
                  <a:pt x="5966054" y="5849107"/>
                  <a:pt x="5973485" y="5880348"/>
                </a:cubicBezTo>
                <a:cubicBezTo>
                  <a:pt x="5975008" y="5886447"/>
                  <a:pt x="5981104" y="5891590"/>
                  <a:pt x="5985103" y="5897114"/>
                </a:cubicBezTo>
                <a:cubicBezTo>
                  <a:pt x="5987772" y="5900735"/>
                  <a:pt x="5991773" y="5904353"/>
                  <a:pt x="5992345" y="5908355"/>
                </a:cubicBezTo>
                <a:cubicBezTo>
                  <a:pt x="5996917" y="5938836"/>
                  <a:pt x="6002252" y="5969124"/>
                  <a:pt x="6004537" y="5999796"/>
                </a:cubicBezTo>
                <a:cubicBezTo>
                  <a:pt x="6006440" y="6025515"/>
                  <a:pt x="6005871" y="6050282"/>
                  <a:pt x="6039018" y="6056948"/>
                </a:cubicBezTo>
                <a:cubicBezTo>
                  <a:pt x="6044734" y="6058092"/>
                  <a:pt x="6050831" y="6066284"/>
                  <a:pt x="6053687" y="6072569"/>
                </a:cubicBezTo>
                <a:cubicBezTo>
                  <a:pt x="6061879" y="6090477"/>
                  <a:pt x="6067404" y="6109530"/>
                  <a:pt x="6075785" y="6127247"/>
                </a:cubicBezTo>
                <a:cubicBezTo>
                  <a:pt x="6103790" y="6185351"/>
                  <a:pt x="6121508" y="6246121"/>
                  <a:pt x="6118269" y="6311084"/>
                </a:cubicBezTo>
                <a:cubicBezTo>
                  <a:pt x="6117317" y="6331277"/>
                  <a:pt x="6107028" y="6350899"/>
                  <a:pt x="6103217" y="6363664"/>
                </a:cubicBezTo>
                <a:cubicBezTo>
                  <a:pt x="6118269" y="6400429"/>
                  <a:pt x="6132747" y="6431292"/>
                  <a:pt x="6143606" y="6463490"/>
                </a:cubicBezTo>
                <a:cubicBezTo>
                  <a:pt x="6153322" y="6491874"/>
                  <a:pt x="6159418" y="6521593"/>
                  <a:pt x="6166466" y="6550742"/>
                </a:cubicBezTo>
                <a:cubicBezTo>
                  <a:pt x="6169135" y="6561411"/>
                  <a:pt x="6170658" y="6572269"/>
                  <a:pt x="6171993" y="6583128"/>
                </a:cubicBezTo>
                <a:cubicBezTo>
                  <a:pt x="6176183" y="6617036"/>
                  <a:pt x="6166086" y="6652472"/>
                  <a:pt x="6182089" y="6685617"/>
                </a:cubicBezTo>
                <a:cubicBezTo>
                  <a:pt x="6190471" y="6702955"/>
                  <a:pt x="6200567" y="6720103"/>
                  <a:pt x="6204949" y="6738388"/>
                </a:cubicBezTo>
                <a:cubicBezTo>
                  <a:pt x="6209712" y="6758011"/>
                  <a:pt x="6217142" y="6777207"/>
                  <a:pt x="6222453" y="6796804"/>
                </a:cubicBezTo>
                <a:lnTo>
                  <a:pt x="6227224" y="6857457"/>
                </a:lnTo>
                <a:lnTo>
                  <a:pt x="6099985" y="6857457"/>
                </a:lnTo>
                <a:lnTo>
                  <a:pt x="6099985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6DE0809F-B765-A506-4028-69CC04B478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46" r="22634" b="-2"/>
          <a:stretch/>
        </p:blipFill>
        <p:spPr>
          <a:xfrm>
            <a:off x="20" y="2"/>
            <a:ext cx="6186992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B01367A3-F670-4BD9-9972-F7E97FC22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4000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38C3DB02-606C-40EC-8381-7A29A1AD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399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4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13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4FB44B-D8A3-A285-1737-7DEC890C9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6538" y="1358871"/>
            <a:ext cx="6140449" cy="1323439"/>
          </a:xfrm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Make It a Package</a:t>
            </a:r>
            <a:endParaRPr lang="en-CA" sz="4800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2EFCC6E-2631-519D-B2BA-AF3C3188D2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82" t="-1" r="30372" b="16965"/>
          <a:stretch/>
        </p:blipFill>
        <p:spPr>
          <a:xfrm>
            <a:off x="0" y="9"/>
            <a:ext cx="4546601" cy="6857991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effectLst/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5122264E-24C9-D615-39EE-10B64C6A6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1" y="2682310"/>
            <a:ext cx="6140449" cy="31460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Not (necessarily) for CRAN</a:t>
            </a:r>
          </a:p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Add a DESCRIPTION</a:t>
            </a:r>
          </a:p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Wrap code in functions</a:t>
            </a:r>
          </a:p>
        </p:txBody>
      </p:sp>
    </p:spTree>
    <p:extLst>
      <p:ext uri="{BB962C8B-B14F-4D97-AF65-F5344CB8AC3E}">
        <p14:creationId xmlns:p14="http://schemas.microsoft.com/office/powerpoint/2010/main" val="52769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4FB44B-D8A3-A285-1737-7DEC890C9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6538" y="511146"/>
            <a:ext cx="6140449" cy="1323439"/>
          </a:xfrm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Add a DESCRIPTION</a:t>
            </a:r>
            <a:endParaRPr lang="en-CA" sz="4800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2EFCC6E-2631-519D-B2BA-AF3C3188D2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82" t="-1" r="30372" b="16965"/>
          <a:stretch/>
        </p:blipFill>
        <p:spPr>
          <a:xfrm>
            <a:off x="0" y="9"/>
            <a:ext cx="4546601" cy="6857991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effectLst/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5122264E-24C9-D615-39EE-10B64C6A6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3729" y="1541160"/>
            <a:ext cx="6140449" cy="1895475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Specifies a LICENSE</a:t>
            </a:r>
          </a:p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Easy dependency install</a:t>
            </a:r>
          </a:p>
          <a:p>
            <a:pPr marL="0" indent="0">
              <a:buNone/>
            </a:pPr>
            <a:r>
              <a:rPr lang="en-US" sz="3600" dirty="0" err="1">
                <a:solidFill>
                  <a:schemeClr val="bg1">
                    <a:alpha val="80000"/>
                  </a:schemeClr>
                </a:solidFill>
              </a:rPr>
              <a:t>usethis</a:t>
            </a:r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 does everything!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B64796-5835-1973-E8BC-035A7D8E40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6930" y="3845796"/>
            <a:ext cx="7060614" cy="260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8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4FB44B-D8A3-A285-1737-7DEC890C9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501" y="998115"/>
            <a:ext cx="7509564" cy="1323439"/>
          </a:xfrm>
        </p:spPr>
        <p:txBody>
          <a:bodyPr anchor="t">
            <a:no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Wrap logic into functions</a:t>
            </a:r>
            <a:endParaRPr lang="en-CA" sz="4800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2EFCC6E-2631-519D-B2BA-AF3C3188D2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82" t="-1" r="30372" b="16965"/>
          <a:stretch/>
        </p:blipFill>
        <p:spPr>
          <a:xfrm>
            <a:off x="0" y="9"/>
            <a:ext cx="4546601" cy="6857991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effectLst/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5122264E-24C9-D615-39EE-10B64C6A6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701" y="2321555"/>
            <a:ext cx="6140449" cy="389040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Convert hardcoded variables to arguments</a:t>
            </a:r>
          </a:p>
          <a:p>
            <a:pPr lvl="1"/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(Ctrl-Alt-X ⚡)</a:t>
            </a:r>
          </a:p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Add some usage notes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Goal: Make it easy for users to run</a:t>
            </a:r>
          </a:p>
        </p:txBody>
      </p:sp>
    </p:spTree>
    <p:extLst>
      <p:ext uri="{BB962C8B-B14F-4D97-AF65-F5344CB8AC3E}">
        <p14:creationId xmlns:p14="http://schemas.microsoft.com/office/powerpoint/2010/main" val="21643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D776D29F-0A2C-4F75-8582-7C7DFCBD1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F2BB3A-D5A5-3C15-2DA7-E2F0C378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62" y="1174819"/>
            <a:ext cx="4537490" cy="28583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500" dirty="0">
                <a:solidFill>
                  <a:schemeClr val="bg1"/>
                </a:solidFill>
              </a:rPr>
              <a:t>Can new predictions be automated every week?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17F2D7-2A40-EA39-C9E2-CCA6223B85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21" r="18319" b="-2"/>
          <a:stretch/>
        </p:blipFill>
        <p:spPr>
          <a:xfrm>
            <a:off x="5682343" y="1"/>
            <a:ext cx="6509657" cy="6857999"/>
          </a:xfrm>
          <a:custGeom>
            <a:avLst/>
            <a:gdLst/>
            <a:ahLst/>
            <a:cxnLst/>
            <a:rect l="l" t="t" r="r" b="b"/>
            <a:pathLst>
              <a:path w="650965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0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3" y="528850"/>
                  <a:pt x="335480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2" y="612658"/>
                </a:lnTo>
                <a:cubicBezTo>
                  <a:pt x="358987" y="604728"/>
                  <a:pt x="357230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8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5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509657" y="0"/>
                </a:lnTo>
                <a:lnTo>
                  <a:pt x="650965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0" y="6796804"/>
                </a:lnTo>
                <a:cubicBezTo>
                  <a:pt x="32161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5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7" y="6463490"/>
                </a:cubicBezTo>
                <a:cubicBezTo>
                  <a:pt x="116556" y="6431292"/>
                  <a:pt x="131034" y="6400429"/>
                  <a:pt x="146086" y="6363664"/>
                </a:cubicBezTo>
                <a:cubicBezTo>
                  <a:pt x="142275" y="6350899"/>
                  <a:pt x="131986" y="6331277"/>
                  <a:pt x="131034" y="6311084"/>
                </a:cubicBezTo>
                <a:cubicBezTo>
                  <a:pt x="127795" y="6246121"/>
                  <a:pt x="145513" y="6185351"/>
                  <a:pt x="173518" y="6127247"/>
                </a:cubicBezTo>
                <a:cubicBezTo>
                  <a:pt x="181899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5" y="6056948"/>
                </a:cubicBezTo>
                <a:cubicBezTo>
                  <a:pt x="243432" y="6050282"/>
                  <a:pt x="242863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1" y="5900735"/>
                  <a:pt x="264200" y="5897114"/>
                </a:cubicBezTo>
                <a:cubicBezTo>
                  <a:pt x="268199" y="5891590"/>
                  <a:pt x="274295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8" y="5779191"/>
                  <a:pt x="299823" y="5771953"/>
                  <a:pt x="302870" y="5765474"/>
                </a:cubicBezTo>
                <a:cubicBezTo>
                  <a:pt x="305728" y="5759378"/>
                  <a:pt x="310683" y="5754234"/>
                  <a:pt x="313730" y="5748136"/>
                </a:cubicBezTo>
                <a:cubicBezTo>
                  <a:pt x="321920" y="5731564"/>
                  <a:pt x="329541" y="5714607"/>
                  <a:pt x="338685" y="5695178"/>
                </a:cubicBezTo>
                <a:cubicBezTo>
                  <a:pt x="321541" y="5684320"/>
                  <a:pt x="331257" y="5669647"/>
                  <a:pt x="339447" y="5651360"/>
                </a:cubicBezTo>
                <a:cubicBezTo>
                  <a:pt x="347830" y="5632691"/>
                  <a:pt x="350497" y="5611164"/>
                  <a:pt x="353545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5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2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2" y="4346201"/>
                  <a:pt x="391265" y="4340674"/>
                  <a:pt x="392218" y="4335722"/>
                </a:cubicBezTo>
                <a:cubicBezTo>
                  <a:pt x="401743" y="4281810"/>
                  <a:pt x="387838" y="4231324"/>
                  <a:pt x="369547" y="4181603"/>
                </a:cubicBezTo>
                <a:cubicBezTo>
                  <a:pt x="367643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6" y="4078159"/>
                  <a:pt x="348211" y="4040058"/>
                  <a:pt x="331447" y="4003861"/>
                </a:cubicBezTo>
                <a:cubicBezTo>
                  <a:pt x="314494" y="3967091"/>
                  <a:pt x="300203" y="3932993"/>
                  <a:pt x="317349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3" y="3799258"/>
                  <a:pt x="307443" y="3784397"/>
                </a:cubicBezTo>
                <a:cubicBezTo>
                  <a:pt x="307443" y="3744770"/>
                  <a:pt x="297345" y="3709529"/>
                  <a:pt x="276771" y="3675238"/>
                </a:cubicBezTo>
                <a:cubicBezTo>
                  <a:pt x="268770" y="3661899"/>
                  <a:pt x="274106" y="3641134"/>
                  <a:pt x="272009" y="3623799"/>
                </a:cubicBezTo>
                <a:cubicBezTo>
                  <a:pt x="269533" y="3605509"/>
                  <a:pt x="267247" y="3586653"/>
                  <a:pt x="261720" y="3569124"/>
                </a:cubicBezTo>
                <a:cubicBezTo>
                  <a:pt x="247243" y="3523785"/>
                  <a:pt x="230859" y="3479015"/>
                  <a:pt x="215618" y="3433866"/>
                </a:cubicBezTo>
                <a:cubicBezTo>
                  <a:pt x="203045" y="3396719"/>
                  <a:pt x="212951" y="3360139"/>
                  <a:pt x="218286" y="3323372"/>
                </a:cubicBezTo>
                <a:cubicBezTo>
                  <a:pt x="221715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5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5" y="2966742"/>
                  <a:pt x="144560" y="2940455"/>
                  <a:pt x="128366" y="2910353"/>
                </a:cubicBezTo>
                <a:cubicBezTo>
                  <a:pt x="117318" y="2889587"/>
                  <a:pt x="109126" y="2866918"/>
                  <a:pt x="102268" y="2844248"/>
                </a:cubicBezTo>
                <a:cubicBezTo>
                  <a:pt x="93313" y="2813958"/>
                  <a:pt x="87978" y="2782716"/>
                  <a:pt x="79216" y="2752235"/>
                </a:cubicBezTo>
                <a:cubicBezTo>
                  <a:pt x="66072" y="2706131"/>
                  <a:pt x="55785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1" y="2360933"/>
                </a:cubicBezTo>
                <a:cubicBezTo>
                  <a:pt x="28541" y="2356744"/>
                  <a:pt x="36543" y="2344741"/>
                  <a:pt x="37877" y="2335405"/>
                </a:cubicBezTo>
                <a:cubicBezTo>
                  <a:pt x="41877" y="2307402"/>
                  <a:pt x="35971" y="2281683"/>
                  <a:pt x="23017" y="2254633"/>
                </a:cubicBezTo>
                <a:cubicBezTo>
                  <a:pt x="10824" y="2229296"/>
                  <a:pt x="12158" y="2197670"/>
                  <a:pt x="7395" y="2168903"/>
                </a:cubicBezTo>
                <a:cubicBezTo>
                  <a:pt x="5680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4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68" y="1851709"/>
                  <a:pt x="52545" y="1813610"/>
                  <a:pt x="68738" y="1768838"/>
                </a:cubicBezTo>
                <a:cubicBezTo>
                  <a:pt x="85886" y="1721785"/>
                  <a:pt x="112174" y="1676253"/>
                  <a:pt x="104363" y="1623675"/>
                </a:cubicBezTo>
                <a:cubicBezTo>
                  <a:pt x="99601" y="1591859"/>
                  <a:pt x="88551" y="1561189"/>
                  <a:pt x="81882" y="1529563"/>
                </a:cubicBezTo>
                <a:cubicBezTo>
                  <a:pt x="79597" y="1518324"/>
                  <a:pt x="79978" y="1505751"/>
                  <a:pt x="82264" y="1494509"/>
                </a:cubicBezTo>
                <a:cubicBezTo>
                  <a:pt x="92743" y="1440216"/>
                  <a:pt x="94266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6" y="1151600"/>
                </a:cubicBezTo>
                <a:cubicBezTo>
                  <a:pt x="100553" y="1134834"/>
                  <a:pt x="96553" y="1114449"/>
                  <a:pt x="98077" y="1095972"/>
                </a:cubicBezTo>
                <a:cubicBezTo>
                  <a:pt x="99409" y="1078826"/>
                  <a:pt x="99981" y="1061298"/>
                  <a:pt x="104363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3" y="949281"/>
                  <a:pt x="103219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6" y="694576"/>
                </a:cubicBezTo>
                <a:cubicBezTo>
                  <a:pt x="102268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2" y="531310"/>
                  <a:pt x="114080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6" y="340425"/>
                  <a:pt x="88551" y="300800"/>
                  <a:pt x="84930" y="261173"/>
                </a:cubicBezTo>
                <a:cubicBezTo>
                  <a:pt x="84168" y="252600"/>
                  <a:pt x="88933" y="243648"/>
                  <a:pt x="89313" y="234883"/>
                </a:cubicBezTo>
                <a:cubicBezTo>
                  <a:pt x="90266" y="207450"/>
                  <a:pt x="90457" y="180017"/>
                  <a:pt x="91026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8" y="85336"/>
                  <a:pt x="98077" y="66857"/>
                  <a:pt x="83217" y="47806"/>
                </a:cubicBezTo>
                <a:cubicBezTo>
                  <a:pt x="77453" y="40471"/>
                  <a:pt x="73691" y="32636"/>
                  <a:pt x="71206" y="24480"/>
                </a:cubicBezTo>
                <a:close/>
              </a:path>
            </a:pathLst>
          </a:custGeom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</p:spPr>
      </p:pic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C4D41903-2C9D-4F9E-AA1F-6161F8A6F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6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9E4574B5-C90E-412D-BAB0-B9F483290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4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744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35FA909-3F24-448C-A8BC-7CF77F62F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374A86-54D1-9F91-EF81-D21DEFC91B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34" r="17800" b="10311"/>
          <a:stretch/>
        </p:blipFill>
        <p:spPr>
          <a:xfrm>
            <a:off x="7648047" y="-1"/>
            <a:ext cx="4543953" cy="6858001"/>
          </a:xfrm>
          <a:custGeom>
            <a:avLst/>
            <a:gdLst/>
            <a:ahLst/>
            <a:cxnLst/>
            <a:rect l="l" t="t" r="r" b="b"/>
            <a:pathLst>
              <a:path w="4543953" h="6858002">
                <a:moveTo>
                  <a:pt x="248638" y="6438981"/>
                </a:moveTo>
                <a:cubicBezTo>
                  <a:pt x="258140" y="6444077"/>
                  <a:pt x="265617" y="6451650"/>
                  <a:pt x="268569" y="6463841"/>
                </a:cubicBezTo>
                <a:lnTo>
                  <a:pt x="268572" y="6463849"/>
                </a:lnTo>
                <a:lnTo>
                  <a:pt x="279556" y="6508052"/>
                </a:lnTo>
                <a:lnTo>
                  <a:pt x="282367" y="6513012"/>
                </a:lnTo>
                <a:lnTo>
                  <a:pt x="284834" y="6521804"/>
                </a:lnTo>
                <a:lnTo>
                  <a:pt x="301172" y="6546195"/>
                </a:lnTo>
                <a:lnTo>
                  <a:pt x="301172" y="6546194"/>
                </a:lnTo>
                <a:lnTo>
                  <a:pt x="282367" y="6513012"/>
                </a:lnTo>
                <a:lnTo>
                  <a:pt x="268572" y="6463849"/>
                </a:lnTo>
                <a:lnTo>
                  <a:pt x="268569" y="6463840"/>
                </a:lnTo>
                <a:close/>
                <a:moveTo>
                  <a:pt x="332842" y="2836172"/>
                </a:moveTo>
                <a:lnTo>
                  <a:pt x="332842" y="2836173"/>
                </a:lnTo>
                <a:cubicBezTo>
                  <a:pt x="336914" y="2839983"/>
                  <a:pt x="340200" y="2844317"/>
                  <a:pt x="341533" y="2848794"/>
                </a:cubicBezTo>
                <a:cubicBezTo>
                  <a:pt x="348200" y="2870416"/>
                  <a:pt x="356392" y="2892181"/>
                  <a:pt x="361441" y="2914328"/>
                </a:cubicBezTo>
                <a:lnTo>
                  <a:pt x="366072" y="2947863"/>
                </a:lnTo>
                <a:lnTo>
                  <a:pt x="362488" y="2982148"/>
                </a:lnTo>
                <a:cubicBezTo>
                  <a:pt x="354392" y="3014153"/>
                  <a:pt x="350582" y="3045777"/>
                  <a:pt x="350796" y="3077401"/>
                </a:cubicBezTo>
                <a:lnTo>
                  <a:pt x="350796" y="3077402"/>
                </a:lnTo>
                <a:lnTo>
                  <a:pt x="350796" y="3077402"/>
                </a:lnTo>
                <a:cubicBezTo>
                  <a:pt x="351010" y="3109026"/>
                  <a:pt x="355249" y="3140650"/>
                  <a:pt x="363250" y="3172655"/>
                </a:cubicBezTo>
                <a:cubicBezTo>
                  <a:pt x="389159" y="3276481"/>
                  <a:pt x="416591" y="3380306"/>
                  <a:pt x="410877" y="3489468"/>
                </a:cubicBezTo>
                <a:cubicBezTo>
                  <a:pt x="409925" y="3507564"/>
                  <a:pt x="421546" y="3529091"/>
                  <a:pt x="432976" y="3544714"/>
                </a:cubicBezTo>
                <a:cubicBezTo>
                  <a:pt x="438406" y="3552191"/>
                  <a:pt x="442585" y="3557716"/>
                  <a:pt x="445520" y="3562321"/>
                </a:cubicBezTo>
                <a:lnTo>
                  <a:pt x="450598" y="3574408"/>
                </a:lnTo>
                <a:lnTo>
                  <a:pt x="448246" y="3587174"/>
                </a:lnTo>
                <a:cubicBezTo>
                  <a:pt x="446228" y="3592232"/>
                  <a:pt x="442978" y="3598435"/>
                  <a:pt x="438500" y="3606817"/>
                </a:cubicBezTo>
                <a:cubicBezTo>
                  <a:pt x="434118" y="3614819"/>
                  <a:pt x="431452" y="3624725"/>
                  <a:pt x="424974" y="3630632"/>
                </a:cubicBezTo>
                <a:cubicBezTo>
                  <a:pt x="408496" y="3645682"/>
                  <a:pt x="402257" y="3662494"/>
                  <a:pt x="400733" y="3680163"/>
                </a:cubicBezTo>
                <a:lnTo>
                  <a:pt x="400733" y="3680164"/>
                </a:lnTo>
                <a:lnTo>
                  <a:pt x="400733" y="3680164"/>
                </a:lnTo>
                <a:lnTo>
                  <a:pt x="404781" y="3734838"/>
                </a:lnTo>
                <a:lnTo>
                  <a:pt x="404399" y="3754652"/>
                </a:lnTo>
                <a:cubicBezTo>
                  <a:pt x="398399" y="3767130"/>
                  <a:pt x="396447" y="3778655"/>
                  <a:pt x="398042" y="3789776"/>
                </a:cubicBezTo>
                <a:lnTo>
                  <a:pt x="398042" y="3789776"/>
                </a:lnTo>
                <a:lnTo>
                  <a:pt x="398042" y="3789777"/>
                </a:lnTo>
                <a:cubicBezTo>
                  <a:pt x="399638" y="3800897"/>
                  <a:pt x="404781" y="3811614"/>
                  <a:pt x="412973" y="3822473"/>
                </a:cubicBezTo>
                <a:lnTo>
                  <a:pt x="427308" y="3852620"/>
                </a:lnTo>
                <a:lnTo>
                  <a:pt x="426528" y="3868764"/>
                </a:lnTo>
                <a:cubicBezTo>
                  <a:pt x="425070" y="3874229"/>
                  <a:pt x="422307" y="3879766"/>
                  <a:pt x="417925" y="3885338"/>
                </a:cubicBezTo>
                <a:cubicBezTo>
                  <a:pt x="398494" y="3910104"/>
                  <a:pt x="388302" y="3935727"/>
                  <a:pt x="386040" y="3962159"/>
                </a:cubicBezTo>
                <a:lnTo>
                  <a:pt x="386040" y="3962160"/>
                </a:lnTo>
                <a:lnTo>
                  <a:pt x="386040" y="3962160"/>
                </a:lnTo>
                <a:cubicBezTo>
                  <a:pt x="383778" y="3988593"/>
                  <a:pt x="389446" y="4015835"/>
                  <a:pt x="401733" y="4043840"/>
                </a:cubicBezTo>
                <a:lnTo>
                  <a:pt x="416855" y="4103826"/>
                </a:lnTo>
                <a:lnTo>
                  <a:pt x="414887" y="4134256"/>
                </a:lnTo>
                <a:cubicBezTo>
                  <a:pt x="413045" y="4144498"/>
                  <a:pt x="409973" y="4154857"/>
                  <a:pt x="405543" y="4165383"/>
                </a:cubicBezTo>
                <a:cubicBezTo>
                  <a:pt x="402114" y="4173480"/>
                  <a:pt x="401543" y="4182767"/>
                  <a:pt x="401638" y="4192387"/>
                </a:cubicBezTo>
                <a:lnTo>
                  <a:pt x="401638" y="4192388"/>
                </a:lnTo>
                <a:lnTo>
                  <a:pt x="401638" y="4192388"/>
                </a:lnTo>
                <a:lnTo>
                  <a:pt x="401733" y="4221391"/>
                </a:lnTo>
                <a:lnTo>
                  <a:pt x="396017" y="4253014"/>
                </a:lnTo>
                <a:cubicBezTo>
                  <a:pt x="383824" y="4277401"/>
                  <a:pt x="368204" y="4300070"/>
                  <a:pt x="356201" y="4324645"/>
                </a:cubicBezTo>
                <a:cubicBezTo>
                  <a:pt x="350487" y="4336457"/>
                  <a:pt x="347439" y="4350554"/>
                  <a:pt x="347247" y="4363890"/>
                </a:cubicBezTo>
                <a:lnTo>
                  <a:pt x="347247" y="4363891"/>
                </a:lnTo>
                <a:lnTo>
                  <a:pt x="347247" y="4363891"/>
                </a:lnTo>
                <a:cubicBezTo>
                  <a:pt x="346295" y="4403326"/>
                  <a:pt x="346295" y="4442762"/>
                  <a:pt x="348009" y="4482005"/>
                </a:cubicBezTo>
                <a:cubicBezTo>
                  <a:pt x="350677" y="4546777"/>
                  <a:pt x="351249" y="4612501"/>
                  <a:pt x="408019" y="4659175"/>
                </a:cubicBezTo>
                <a:cubicBezTo>
                  <a:pt x="412591" y="4662987"/>
                  <a:pt x="415259" y="4671177"/>
                  <a:pt x="416021" y="4677656"/>
                </a:cubicBezTo>
                <a:cubicBezTo>
                  <a:pt x="419640" y="4707565"/>
                  <a:pt x="420022" y="4738236"/>
                  <a:pt x="425928" y="4767765"/>
                </a:cubicBezTo>
                <a:lnTo>
                  <a:pt x="427237" y="4800483"/>
                </a:lnTo>
                <a:lnTo>
                  <a:pt x="412401" y="4828916"/>
                </a:lnTo>
                <a:cubicBezTo>
                  <a:pt x="395828" y="4846490"/>
                  <a:pt x="384397" y="4866958"/>
                  <a:pt x="382691" y="4889275"/>
                </a:cubicBezTo>
                <a:lnTo>
                  <a:pt x="382691" y="4889275"/>
                </a:lnTo>
                <a:lnTo>
                  <a:pt x="382691" y="4889276"/>
                </a:lnTo>
                <a:cubicBezTo>
                  <a:pt x="382122" y="4896714"/>
                  <a:pt x="382634" y="4904358"/>
                  <a:pt x="384396" y="4912169"/>
                </a:cubicBezTo>
                <a:lnTo>
                  <a:pt x="385799" y="4933805"/>
                </a:lnTo>
                <a:lnTo>
                  <a:pt x="381039" y="4952673"/>
                </a:lnTo>
                <a:cubicBezTo>
                  <a:pt x="376253" y="4964604"/>
                  <a:pt x="368680" y="4975511"/>
                  <a:pt x="360964" y="4987037"/>
                </a:cubicBezTo>
                <a:cubicBezTo>
                  <a:pt x="349725" y="5003801"/>
                  <a:pt x="335627" y="5022852"/>
                  <a:pt x="334485" y="5041521"/>
                </a:cubicBezTo>
                <a:cubicBezTo>
                  <a:pt x="332628" y="5073241"/>
                  <a:pt x="310088" y="5101639"/>
                  <a:pt x="308337" y="5133224"/>
                </a:cubicBezTo>
                <a:lnTo>
                  <a:pt x="308337" y="5133225"/>
                </a:lnTo>
                <a:lnTo>
                  <a:pt x="308337" y="5133225"/>
                </a:lnTo>
                <a:lnTo>
                  <a:pt x="315052" y="5166114"/>
                </a:lnTo>
                <a:lnTo>
                  <a:pt x="314362" y="5172090"/>
                </a:lnTo>
                <a:cubicBezTo>
                  <a:pt x="313481" y="5174400"/>
                  <a:pt x="312290" y="5176876"/>
                  <a:pt x="311814" y="5179067"/>
                </a:cubicBezTo>
                <a:lnTo>
                  <a:pt x="311814" y="5179068"/>
                </a:lnTo>
                <a:lnTo>
                  <a:pt x="311814" y="5179068"/>
                </a:lnTo>
                <a:cubicBezTo>
                  <a:pt x="304574" y="5214122"/>
                  <a:pt x="311624" y="5247079"/>
                  <a:pt x="335437" y="5272797"/>
                </a:cubicBezTo>
                <a:cubicBezTo>
                  <a:pt x="350964" y="5289657"/>
                  <a:pt x="359489" y="5307422"/>
                  <a:pt x="362870" y="5326163"/>
                </a:cubicBezTo>
                <a:lnTo>
                  <a:pt x="364317" y="5355014"/>
                </a:lnTo>
                <a:lnTo>
                  <a:pt x="359440" y="5385384"/>
                </a:lnTo>
                <a:cubicBezTo>
                  <a:pt x="356201" y="5398721"/>
                  <a:pt x="353915" y="5412057"/>
                  <a:pt x="351249" y="5425582"/>
                </a:cubicBezTo>
                <a:cubicBezTo>
                  <a:pt x="347439" y="5443870"/>
                  <a:pt x="343437" y="5462351"/>
                  <a:pt x="339627" y="5480637"/>
                </a:cubicBezTo>
                <a:cubicBezTo>
                  <a:pt x="337722" y="5489497"/>
                  <a:pt x="335151" y="5498832"/>
                  <a:pt x="335103" y="5507667"/>
                </a:cubicBezTo>
                <a:lnTo>
                  <a:pt x="335103" y="5507668"/>
                </a:lnTo>
                <a:lnTo>
                  <a:pt x="335103" y="5507668"/>
                </a:lnTo>
                <a:cubicBezTo>
                  <a:pt x="335056" y="5516503"/>
                  <a:pt x="337532" y="5524837"/>
                  <a:pt x="345723" y="5531694"/>
                </a:cubicBezTo>
                <a:lnTo>
                  <a:pt x="355869" y="5547578"/>
                </a:lnTo>
                <a:lnTo>
                  <a:pt x="346295" y="5562746"/>
                </a:lnTo>
                <a:cubicBezTo>
                  <a:pt x="303622" y="5600467"/>
                  <a:pt x="276951" y="5646189"/>
                  <a:pt x="275047" y="5704483"/>
                </a:cubicBezTo>
                <a:cubicBezTo>
                  <a:pt x="274665" y="5716485"/>
                  <a:pt x="271999" y="5728678"/>
                  <a:pt x="269141" y="5740488"/>
                </a:cubicBezTo>
                <a:cubicBezTo>
                  <a:pt x="267426" y="5747728"/>
                  <a:pt x="265520" y="5756493"/>
                  <a:pt x="260376" y="5760873"/>
                </a:cubicBezTo>
                <a:cubicBezTo>
                  <a:pt x="221133" y="5794974"/>
                  <a:pt x="193890" y="5837457"/>
                  <a:pt x="171981" y="5883751"/>
                </a:cubicBezTo>
                <a:cubicBezTo>
                  <a:pt x="164171" y="5900323"/>
                  <a:pt x="156361" y="5918042"/>
                  <a:pt x="154075" y="5935949"/>
                </a:cubicBezTo>
                <a:lnTo>
                  <a:pt x="154075" y="5935950"/>
                </a:lnTo>
                <a:lnTo>
                  <a:pt x="154075" y="5935950"/>
                </a:lnTo>
                <a:cubicBezTo>
                  <a:pt x="151789" y="5954618"/>
                  <a:pt x="155599" y="5974241"/>
                  <a:pt x="157695" y="5993292"/>
                </a:cubicBezTo>
                <a:cubicBezTo>
                  <a:pt x="158837" y="6004532"/>
                  <a:pt x="158647" y="6017486"/>
                  <a:pt x="164171" y="6026441"/>
                </a:cubicBezTo>
                <a:cubicBezTo>
                  <a:pt x="181508" y="6054826"/>
                  <a:pt x="200176" y="6082259"/>
                  <a:pt x="220371" y="6108739"/>
                </a:cubicBezTo>
                <a:lnTo>
                  <a:pt x="234064" y="6133315"/>
                </a:lnTo>
                <a:lnTo>
                  <a:pt x="230364" y="6143190"/>
                </a:lnTo>
                <a:cubicBezTo>
                  <a:pt x="227813" y="6146732"/>
                  <a:pt x="223895" y="6150697"/>
                  <a:pt x="218465" y="6155602"/>
                </a:cubicBezTo>
                <a:cubicBezTo>
                  <a:pt x="196176" y="6175797"/>
                  <a:pt x="184556" y="6200944"/>
                  <a:pt x="179794" y="6228756"/>
                </a:cubicBezTo>
                <a:cubicBezTo>
                  <a:pt x="172363" y="6272764"/>
                  <a:pt x="166077" y="6317151"/>
                  <a:pt x="162457" y="6361539"/>
                </a:cubicBezTo>
                <a:lnTo>
                  <a:pt x="162457" y="6361540"/>
                </a:lnTo>
                <a:lnTo>
                  <a:pt x="162457" y="6361540"/>
                </a:lnTo>
                <a:lnTo>
                  <a:pt x="162684" y="6365557"/>
                </a:lnTo>
                <a:lnTo>
                  <a:pt x="163946" y="6387910"/>
                </a:lnTo>
                <a:lnTo>
                  <a:pt x="166047" y="6392243"/>
                </a:lnTo>
                <a:lnTo>
                  <a:pt x="173364" y="6407333"/>
                </a:lnTo>
                <a:lnTo>
                  <a:pt x="173364" y="6407332"/>
                </a:lnTo>
                <a:lnTo>
                  <a:pt x="166047" y="6392243"/>
                </a:lnTo>
                <a:lnTo>
                  <a:pt x="163946" y="6387910"/>
                </a:lnTo>
                <a:lnTo>
                  <a:pt x="162684" y="6365557"/>
                </a:lnTo>
                <a:lnTo>
                  <a:pt x="162457" y="6361540"/>
                </a:lnTo>
                <a:lnTo>
                  <a:pt x="179794" y="6228757"/>
                </a:lnTo>
                <a:cubicBezTo>
                  <a:pt x="184556" y="6200945"/>
                  <a:pt x="196176" y="6175798"/>
                  <a:pt x="218465" y="6155603"/>
                </a:cubicBezTo>
                <a:cubicBezTo>
                  <a:pt x="229325" y="6145793"/>
                  <a:pt x="234135" y="6139745"/>
                  <a:pt x="234064" y="6133315"/>
                </a:cubicBezTo>
                <a:lnTo>
                  <a:pt x="234064" y="6133315"/>
                </a:lnTo>
                <a:lnTo>
                  <a:pt x="234064" y="6133314"/>
                </a:lnTo>
                <a:cubicBezTo>
                  <a:pt x="233993" y="6126884"/>
                  <a:pt x="229039" y="6120074"/>
                  <a:pt x="220371" y="6108738"/>
                </a:cubicBezTo>
                <a:cubicBezTo>
                  <a:pt x="200176" y="6082258"/>
                  <a:pt x="181508" y="6054825"/>
                  <a:pt x="164171" y="6026440"/>
                </a:cubicBezTo>
                <a:cubicBezTo>
                  <a:pt x="158647" y="6017485"/>
                  <a:pt x="158837" y="6004531"/>
                  <a:pt x="157695" y="5993291"/>
                </a:cubicBezTo>
                <a:cubicBezTo>
                  <a:pt x="156647" y="5983766"/>
                  <a:pt x="155171" y="5974097"/>
                  <a:pt x="154242" y="5964477"/>
                </a:cubicBezTo>
                <a:lnTo>
                  <a:pt x="154075" y="5935950"/>
                </a:lnTo>
                <a:lnTo>
                  <a:pt x="160957" y="5909351"/>
                </a:lnTo>
                <a:cubicBezTo>
                  <a:pt x="164171" y="5900611"/>
                  <a:pt x="168076" y="5892038"/>
                  <a:pt x="171981" y="5883752"/>
                </a:cubicBezTo>
                <a:cubicBezTo>
                  <a:pt x="193890" y="5837458"/>
                  <a:pt x="221133" y="5794975"/>
                  <a:pt x="260376" y="5760874"/>
                </a:cubicBezTo>
                <a:cubicBezTo>
                  <a:pt x="265520" y="5756494"/>
                  <a:pt x="267426" y="5747729"/>
                  <a:pt x="269141" y="5740489"/>
                </a:cubicBezTo>
                <a:cubicBezTo>
                  <a:pt x="271999" y="5728679"/>
                  <a:pt x="274665" y="5716486"/>
                  <a:pt x="275047" y="5704484"/>
                </a:cubicBezTo>
                <a:cubicBezTo>
                  <a:pt x="276951" y="5646190"/>
                  <a:pt x="303622" y="5600468"/>
                  <a:pt x="346295" y="5562747"/>
                </a:cubicBezTo>
                <a:cubicBezTo>
                  <a:pt x="352392" y="5557318"/>
                  <a:pt x="355774" y="5552508"/>
                  <a:pt x="355869" y="5547579"/>
                </a:cubicBezTo>
                <a:lnTo>
                  <a:pt x="355869" y="5547578"/>
                </a:lnTo>
                <a:lnTo>
                  <a:pt x="355869" y="5547578"/>
                </a:lnTo>
                <a:cubicBezTo>
                  <a:pt x="355964" y="5542649"/>
                  <a:pt x="352773" y="5537600"/>
                  <a:pt x="345723" y="5531693"/>
                </a:cubicBezTo>
                <a:cubicBezTo>
                  <a:pt x="341628" y="5528265"/>
                  <a:pt x="338961" y="5524467"/>
                  <a:pt x="337324" y="5520422"/>
                </a:cubicBezTo>
                <a:lnTo>
                  <a:pt x="335103" y="5507668"/>
                </a:lnTo>
                <a:lnTo>
                  <a:pt x="339627" y="5480638"/>
                </a:lnTo>
                <a:cubicBezTo>
                  <a:pt x="343437" y="5462352"/>
                  <a:pt x="347439" y="5443871"/>
                  <a:pt x="351249" y="5425583"/>
                </a:cubicBezTo>
                <a:cubicBezTo>
                  <a:pt x="353915" y="5412058"/>
                  <a:pt x="356201" y="5398722"/>
                  <a:pt x="359440" y="5385385"/>
                </a:cubicBezTo>
                <a:cubicBezTo>
                  <a:pt x="361965" y="5375003"/>
                  <a:pt x="363668" y="5364883"/>
                  <a:pt x="364317" y="5355015"/>
                </a:cubicBezTo>
                <a:lnTo>
                  <a:pt x="364317" y="5355014"/>
                </a:lnTo>
                <a:lnTo>
                  <a:pt x="364317" y="5355014"/>
                </a:lnTo>
                <a:cubicBezTo>
                  <a:pt x="366264" y="5325412"/>
                  <a:pt x="358727" y="5298086"/>
                  <a:pt x="335437" y="5272796"/>
                </a:cubicBezTo>
                <a:cubicBezTo>
                  <a:pt x="323531" y="5259937"/>
                  <a:pt x="315815" y="5245269"/>
                  <a:pt x="311981" y="5229433"/>
                </a:cubicBezTo>
                <a:lnTo>
                  <a:pt x="311814" y="5179068"/>
                </a:lnTo>
                <a:lnTo>
                  <a:pt x="314362" y="5172091"/>
                </a:lnTo>
                <a:cubicBezTo>
                  <a:pt x="315243" y="5169781"/>
                  <a:pt x="315814" y="5167638"/>
                  <a:pt x="315052" y="5166114"/>
                </a:cubicBezTo>
                <a:lnTo>
                  <a:pt x="315052" y="5166114"/>
                </a:lnTo>
                <a:lnTo>
                  <a:pt x="315052" y="5166113"/>
                </a:lnTo>
                <a:lnTo>
                  <a:pt x="308337" y="5133225"/>
                </a:lnTo>
                <a:lnTo>
                  <a:pt x="315482" y="5102461"/>
                </a:lnTo>
                <a:cubicBezTo>
                  <a:pt x="322817" y="5082339"/>
                  <a:pt x="333247" y="5062669"/>
                  <a:pt x="334485" y="5041522"/>
                </a:cubicBezTo>
                <a:cubicBezTo>
                  <a:pt x="335627" y="5022853"/>
                  <a:pt x="349725" y="5003802"/>
                  <a:pt x="360964" y="4987038"/>
                </a:cubicBezTo>
                <a:cubicBezTo>
                  <a:pt x="372538" y="4969748"/>
                  <a:pt x="383790" y="4953853"/>
                  <a:pt x="385799" y="4933805"/>
                </a:cubicBezTo>
                <a:lnTo>
                  <a:pt x="385799" y="4933805"/>
                </a:lnTo>
                <a:lnTo>
                  <a:pt x="385799" y="4933805"/>
                </a:lnTo>
                <a:cubicBezTo>
                  <a:pt x="386468" y="4927122"/>
                  <a:pt x="386111" y="4919979"/>
                  <a:pt x="384396" y="4912168"/>
                </a:cubicBezTo>
                <a:lnTo>
                  <a:pt x="382691" y="4889275"/>
                </a:lnTo>
                <a:lnTo>
                  <a:pt x="387469" y="4867614"/>
                </a:lnTo>
                <a:cubicBezTo>
                  <a:pt x="392589" y="4853636"/>
                  <a:pt x="401352" y="4840633"/>
                  <a:pt x="412401" y="4828917"/>
                </a:cubicBezTo>
                <a:cubicBezTo>
                  <a:pt x="420784" y="4819964"/>
                  <a:pt x="425356" y="4810581"/>
                  <a:pt x="427237" y="4800484"/>
                </a:cubicBezTo>
                <a:lnTo>
                  <a:pt x="427237" y="4800483"/>
                </a:lnTo>
                <a:lnTo>
                  <a:pt x="427237" y="4800483"/>
                </a:lnTo>
                <a:cubicBezTo>
                  <a:pt x="429119" y="4790386"/>
                  <a:pt x="428309" y="4779575"/>
                  <a:pt x="425928" y="4767764"/>
                </a:cubicBezTo>
                <a:cubicBezTo>
                  <a:pt x="420022" y="4738235"/>
                  <a:pt x="419640" y="4707564"/>
                  <a:pt x="416021" y="4677655"/>
                </a:cubicBezTo>
                <a:cubicBezTo>
                  <a:pt x="415259" y="4671176"/>
                  <a:pt x="412591" y="4662986"/>
                  <a:pt x="408019" y="4659174"/>
                </a:cubicBezTo>
                <a:cubicBezTo>
                  <a:pt x="351249" y="4612500"/>
                  <a:pt x="350677" y="4546776"/>
                  <a:pt x="348009" y="4482004"/>
                </a:cubicBezTo>
                <a:lnTo>
                  <a:pt x="347247" y="4363891"/>
                </a:lnTo>
                <a:lnTo>
                  <a:pt x="356201" y="4324646"/>
                </a:lnTo>
                <a:cubicBezTo>
                  <a:pt x="368204" y="4300071"/>
                  <a:pt x="383824" y="4277402"/>
                  <a:pt x="396017" y="4253015"/>
                </a:cubicBezTo>
                <a:cubicBezTo>
                  <a:pt x="400781" y="4243873"/>
                  <a:pt x="400971" y="4232061"/>
                  <a:pt x="401733" y="4221392"/>
                </a:cubicBezTo>
                <a:lnTo>
                  <a:pt x="401733" y="4221391"/>
                </a:lnTo>
                <a:lnTo>
                  <a:pt x="401733" y="4221391"/>
                </a:lnTo>
                <a:lnTo>
                  <a:pt x="401638" y="4192388"/>
                </a:lnTo>
                <a:lnTo>
                  <a:pt x="405543" y="4165384"/>
                </a:lnTo>
                <a:cubicBezTo>
                  <a:pt x="414402" y="4144333"/>
                  <a:pt x="417831" y="4123948"/>
                  <a:pt x="416855" y="4103826"/>
                </a:cubicBezTo>
                <a:lnTo>
                  <a:pt x="416855" y="4103826"/>
                </a:lnTo>
                <a:lnTo>
                  <a:pt x="416855" y="4103825"/>
                </a:lnTo>
                <a:cubicBezTo>
                  <a:pt x="415879" y="4083702"/>
                  <a:pt x="410497" y="4063842"/>
                  <a:pt x="401733" y="4043839"/>
                </a:cubicBezTo>
                <a:cubicBezTo>
                  <a:pt x="395590" y="4029837"/>
                  <a:pt x="391101" y="4016025"/>
                  <a:pt x="388431" y="4002410"/>
                </a:cubicBezTo>
                <a:lnTo>
                  <a:pt x="386040" y="3962160"/>
                </a:lnTo>
                <a:lnTo>
                  <a:pt x="395544" y="3923125"/>
                </a:lnTo>
                <a:cubicBezTo>
                  <a:pt x="400804" y="3910319"/>
                  <a:pt x="408210" y="3897722"/>
                  <a:pt x="417925" y="3885339"/>
                </a:cubicBezTo>
                <a:cubicBezTo>
                  <a:pt x="426689" y="3874195"/>
                  <a:pt x="428975" y="3863193"/>
                  <a:pt x="427308" y="3852620"/>
                </a:cubicBezTo>
                <a:lnTo>
                  <a:pt x="427308" y="3852620"/>
                </a:lnTo>
                <a:lnTo>
                  <a:pt x="427308" y="3852619"/>
                </a:lnTo>
                <a:cubicBezTo>
                  <a:pt x="425642" y="3842046"/>
                  <a:pt x="420022" y="3831902"/>
                  <a:pt x="412973" y="3822472"/>
                </a:cubicBezTo>
                <a:lnTo>
                  <a:pt x="398042" y="3789776"/>
                </a:lnTo>
                <a:lnTo>
                  <a:pt x="404399" y="3754653"/>
                </a:lnTo>
                <a:cubicBezTo>
                  <a:pt x="407067" y="3749126"/>
                  <a:pt x="405733" y="3741316"/>
                  <a:pt x="404781" y="3734838"/>
                </a:cubicBezTo>
                <a:lnTo>
                  <a:pt x="404781" y="3734838"/>
                </a:lnTo>
                <a:lnTo>
                  <a:pt x="404781" y="3734837"/>
                </a:lnTo>
                <a:lnTo>
                  <a:pt x="400733" y="3680164"/>
                </a:lnTo>
                <a:lnTo>
                  <a:pt x="407246" y="3654416"/>
                </a:lnTo>
                <a:cubicBezTo>
                  <a:pt x="411056" y="3646123"/>
                  <a:pt x="416735" y="3638158"/>
                  <a:pt x="424974" y="3630633"/>
                </a:cubicBezTo>
                <a:cubicBezTo>
                  <a:pt x="431452" y="3624726"/>
                  <a:pt x="434118" y="3614820"/>
                  <a:pt x="438500" y="3606818"/>
                </a:cubicBezTo>
                <a:cubicBezTo>
                  <a:pt x="447455" y="3590054"/>
                  <a:pt x="451503" y="3582005"/>
                  <a:pt x="450598" y="3574409"/>
                </a:cubicBezTo>
                <a:lnTo>
                  <a:pt x="450598" y="3574408"/>
                </a:lnTo>
                <a:lnTo>
                  <a:pt x="450598" y="3574408"/>
                </a:lnTo>
                <a:cubicBezTo>
                  <a:pt x="449693" y="3566811"/>
                  <a:pt x="443835" y="3559668"/>
                  <a:pt x="432976" y="3544713"/>
                </a:cubicBezTo>
                <a:cubicBezTo>
                  <a:pt x="421546" y="3529090"/>
                  <a:pt x="409925" y="3507563"/>
                  <a:pt x="410877" y="3489467"/>
                </a:cubicBezTo>
                <a:cubicBezTo>
                  <a:pt x="416591" y="3380305"/>
                  <a:pt x="389159" y="3276480"/>
                  <a:pt x="363250" y="3172654"/>
                </a:cubicBezTo>
                <a:lnTo>
                  <a:pt x="350796" y="3077402"/>
                </a:lnTo>
                <a:lnTo>
                  <a:pt x="362488" y="2982149"/>
                </a:lnTo>
                <a:cubicBezTo>
                  <a:pt x="365441" y="2970576"/>
                  <a:pt x="366442" y="2959157"/>
                  <a:pt x="366072" y="2947863"/>
                </a:cubicBezTo>
                <a:lnTo>
                  <a:pt x="366072" y="2947863"/>
                </a:lnTo>
                <a:lnTo>
                  <a:pt x="366072" y="2947862"/>
                </a:lnTo>
                <a:cubicBezTo>
                  <a:pt x="364965" y="2913982"/>
                  <a:pt x="351534" y="2881226"/>
                  <a:pt x="341533" y="2848793"/>
                </a:cubicBezTo>
                <a:close/>
                <a:moveTo>
                  <a:pt x="817328" y="1508458"/>
                </a:moveTo>
                <a:lnTo>
                  <a:pt x="845421" y="1596213"/>
                </a:lnTo>
                <a:cubicBezTo>
                  <a:pt x="847898" y="1604978"/>
                  <a:pt x="846373" y="1615836"/>
                  <a:pt x="843517" y="1624980"/>
                </a:cubicBezTo>
                <a:cubicBezTo>
                  <a:pt x="833801" y="1656223"/>
                  <a:pt x="809415" y="1676036"/>
                  <a:pt x="786935" y="1697753"/>
                </a:cubicBezTo>
                <a:cubicBezTo>
                  <a:pt x="777029" y="1707279"/>
                  <a:pt x="769981" y="1720423"/>
                  <a:pt x="764267" y="1733188"/>
                </a:cubicBezTo>
                <a:cubicBezTo>
                  <a:pt x="749595" y="1766335"/>
                  <a:pt x="736452" y="1800246"/>
                  <a:pt x="722546" y="1833775"/>
                </a:cubicBezTo>
                <a:cubicBezTo>
                  <a:pt x="721212" y="1837013"/>
                  <a:pt x="717783" y="1839679"/>
                  <a:pt x="714925" y="1842158"/>
                </a:cubicBezTo>
                <a:cubicBezTo>
                  <a:pt x="684824" y="1866922"/>
                  <a:pt x="654535" y="1891497"/>
                  <a:pt x="624434" y="1916454"/>
                </a:cubicBezTo>
                <a:cubicBezTo>
                  <a:pt x="618720" y="1921216"/>
                  <a:pt x="614528" y="1928076"/>
                  <a:pt x="609004" y="1933219"/>
                </a:cubicBezTo>
                <a:cubicBezTo>
                  <a:pt x="601384" y="1940459"/>
                  <a:pt x="594143" y="1949603"/>
                  <a:pt x="584999" y="1953413"/>
                </a:cubicBezTo>
                <a:cubicBezTo>
                  <a:pt x="556234" y="1965224"/>
                  <a:pt x="543850" y="1987894"/>
                  <a:pt x="538516" y="2016469"/>
                </a:cubicBezTo>
                <a:cubicBezTo>
                  <a:pt x="533563" y="2042570"/>
                  <a:pt x="529371" y="2068669"/>
                  <a:pt x="523657" y="2094578"/>
                </a:cubicBezTo>
                <a:cubicBezTo>
                  <a:pt x="516799" y="2126201"/>
                  <a:pt x="509369" y="2157636"/>
                  <a:pt x="500986" y="2188879"/>
                </a:cubicBezTo>
                <a:cubicBezTo>
                  <a:pt x="497366" y="2202404"/>
                  <a:pt x="493176" y="2216692"/>
                  <a:pt x="485746" y="2228314"/>
                </a:cubicBezTo>
                <a:cubicBezTo>
                  <a:pt x="465171" y="2260890"/>
                  <a:pt x="451265" y="2295753"/>
                  <a:pt x="456789" y="2334044"/>
                </a:cubicBezTo>
                <a:cubicBezTo>
                  <a:pt x="461171" y="2364715"/>
                  <a:pt x="449931" y="2390434"/>
                  <a:pt x="432404" y="2409485"/>
                </a:cubicBezTo>
                <a:cubicBezTo>
                  <a:pt x="416497" y="2426822"/>
                  <a:pt x="410353" y="2444777"/>
                  <a:pt x="409472" y="2463017"/>
                </a:cubicBezTo>
                <a:lnTo>
                  <a:pt x="409472" y="2463018"/>
                </a:lnTo>
                <a:lnTo>
                  <a:pt x="409472" y="2463018"/>
                </a:lnTo>
                <a:cubicBezTo>
                  <a:pt x="408591" y="2481259"/>
                  <a:pt x="412972" y="2499786"/>
                  <a:pt x="418115" y="2518265"/>
                </a:cubicBezTo>
                <a:lnTo>
                  <a:pt x="421759" y="2545007"/>
                </a:lnTo>
                <a:lnTo>
                  <a:pt x="417545" y="2571034"/>
                </a:lnTo>
                <a:cubicBezTo>
                  <a:pt x="405543" y="2612945"/>
                  <a:pt x="372966" y="2640950"/>
                  <a:pt x="344391" y="2668001"/>
                </a:cubicBezTo>
                <a:cubicBezTo>
                  <a:pt x="320006" y="2691054"/>
                  <a:pt x="306290" y="2716963"/>
                  <a:pt x="296001" y="2745348"/>
                </a:cubicBezTo>
                <a:lnTo>
                  <a:pt x="296001" y="2745352"/>
                </a:lnTo>
                <a:lnTo>
                  <a:pt x="289670" y="2770758"/>
                </a:lnTo>
                <a:lnTo>
                  <a:pt x="290080" y="2778006"/>
                </a:lnTo>
                <a:lnTo>
                  <a:pt x="289301" y="2782305"/>
                </a:lnTo>
                <a:lnTo>
                  <a:pt x="290501" y="2785440"/>
                </a:lnTo>
                <a:lnTo>
                  <a:pt x="290929" y="2793023"/>
                </a:lnTo>
                <a:lnTo>
                  <a:pt x="300579" y="2811780"/>
                </a:lnTo>
                <a:lnTo>
                  <a:pt x="300582" y="2811787"/>
                </a:lnTo>
                <a:lnTo>
                  <a:pt x="300583" y="2811787"/>
                </a:lnTo>
                <a:lnTo>
                  <a:pt x="300579" y="2811780"/>
                </a:lnTo>
                <a:lnTo>
                  <a:pt x="290501" y="2785440"/>
                </a:lnTo>
                <a:lnTo>
                  <a:pt x="290080" y="2778006"/>
                </a:lnTo>
                <a:lnTo>
                  <a:pt x="296001" y="2745352"/>
                </a:lnTo>
                <a:lnTo>
                  <a:pt x="296001" y="2745349"/>
                </a:lnTo>
                <a:cubicBezTo>
                  <a:pt x="306290" y="2716964"/>
                  <a:pt x="320006" y="2691055"/>
                  <a:pt x="344391" y="2668002"/>
                </a:cubicBezTo>
                <a:cubicBezTo>
                  <a:pt x="372966" y="2640951"/>
                  <a:pt x="405543" y="2612946"/>
                  <a:pt x="417545" y="2571035"/>
                </a:cubicBezTo>
                <a:cubicBezTo>
                  <a:pt x="420117" y="2561986"/>
                  <a:pt x="421593" y="2553556"/>
                  <a:pt x="421760" y="2545007"/>
                </a:cubicBezTo>
                <a:lnTo>
                  <a:pt x="421759" y="2545007"/>
                </a:lnTo>
                <a:lnTo>
                  <a:pt x="421760" y="2545006"/>
                </a:lnTo>
                <a:cubicBezTo>
                  <a:pt x="421926" y="2536457"/>
                  <a:pt x="420783" y="2527790"/>
                  <a:pt x="418115" y="2518264"/>
                </a:cubicBezTo>
                <a:cubicBezTo>
                  <a:pt x="415544" y="2509025"/>
                  <a:pt x="413163" y="2499773"/>
                  <a:pt x="411535" y="2490551"/>
                </a:cubicBezTo>
                <a:lnTo>
                  <a:pt x="409472" y="2463018"/>
                </a:lnTo>
                <a:lnTo>
                  <a:pt x="415303" y="2435913"/>
                </a:lnTo>
                <a:cubicBezTo>
                  <a:pt x="418938" y="2426977"/>
                  <a:pt x="424451" y="2418154"/>
                  <a:pt x="432404" y="2409486"/>
                </a:cubicBezTo>
                <a:cubicBezTo>
                  <a:pt x="449931" y="2390435"/>
                  <a:pt x="461171" y="2364716"/>
                  <a:pt x="456789" y="2334045"/>
                </a:cubicBezTo>
                <a:cubicBezTo>
                  <a:pt x="451265" y="2295754"/>
                  <a:pt x="465171" y="2260891"/>
                  <a:pt x="485746" y="2228315"/>
                </a:cubicBezTo>
                <a:cubicBezTo>
                  <a:pt x="493176" y="2216693"/>
                  <a:pt x="497366" y="2202405"/>
                  <a:pt x="500986" y="2188880"/>
                </a:cubicBezTo>
                <a:cubicBezTo>
                  <a:pt x="509369" y="2157637"/>
                  <a:pt x="516799" y="2126202"/>
                  <a:pt x="523657" y="2094579"/>
                </a:cubicBezTo>
                <a:cubicBezTo>
                  <a:pt x="529371" y="2068670"/>
                  <a:pt x="533563" y="2042571"/>
                  <a:pt x="538516" y="2016470"/>
                </a:cubicBezTo>
                <a:cubicBezTo>
                  <a:pt x="543850" y="1987895"/>
                  <a:pt x="556234" y="1965225"/>
                  <a:pt x="584999" y="1953414"/>
                </a:cubicBezTo>
                <a:cubicBezTo>
                  <a:pt x="594143" y="1949604"/>
                  <a:pt x="601384" y="1940460"/>
                  <a:pt x="609004" y="1933220"/>
                </a:cubicBezTo>
                <a:cubicBezTo>
                  <a:pt x="614528" y="1928077"/>
                  <a:pt x="618720" y="1921217"/>
                  <a:pt x="624434" y="1916455"/>
                </a:cubicBezTo>
                <a:cubicBezTo>
                  <a:pt x="654535" y="1891498"/>
                  <a:pt x="684824" y="1866923"/>
                  <a:pt x="714925" y="1842159"/>
                </a:cubicBezTo>
                <a:cubicBezTo>
                  <a:pt x="717783" y="1839680"/>
                  <a:pt x="721212" y="1837014"/>
                  <a:pt x="722546" y="1833776"/>
                </a:cubicBezTo>
                <a:cubicBezTo>
                  <a:pt x="736452" y="1800247"/>
                  <a:pt x="749596" y="1766336"/>
                  <a:pt x="764267" y="1733189"/>
                </a:cubicBezTo>
                <a:cubicBezTo>
                  <a:pt x="769981" y="1720424"/>
                  <a:pt x="777029" y="1707280"/>
                  <a:pt x="786936" y="1697754"/>
                </a:cubicBezTo>
                <a:cubicBezTo>
                  <a:pt x="809416" y="1676037"/>
                  <a:pt x="833801" y="1656224"/>
                  <a:pt x="843517" y="1624981"/>
                </a:cubicBezTo>
                <a:cubicBezTo>
                  <a:pt x="846374" y="1615837"/>
                  <a:pt x="847899" y="1604979"/>
                  <a:pt x="845422" y="1596214"/>
                </a:cubicBezTo>
                <a:close/>
                <a:moveTo>
                  <a:pt x="792926" y="1453958"/>
                </a:moveTo>
                <a:lnTo>
                  <a:pt x="798723" y="1459073"/>
                </a:lnTo>
                <a:lnTo>
                  <a:pt x="807941" y="1481572"/>
                </a:lnTo>
                <a:lnTo>
                  <a:pt x="798724" y="1459074"/>
                </a:lnTo>
                <a:lnTo>
                  <a:pt x="798723" y="1459073"/>
                </a:lnTo>
                <a:lnTo>
                  <a:pt x="798723" y="1459073"/>
                </a:lnTo>
                <a:close/>
                <a:moveTo>
                  <a:pt x="779530" y="1268758"/>
                </a:moveTo>
                <a:lnTo>
                  <a:pt x="774363" y="1286069"/>
                </a:lnTo>
                <a:cubicBezTo>
                  <a:pt x="759789" y="1306930"/>
                  <a:pt x="753550" y="1328552"/>
                  <a:pt x="752025" y="1350627"/>
                </a:cubicBezTo>
                <a:lnTo>
                  <a:pt x="757620" y="1413840"/>
                </a:lnTo>
                <a:lnTo>
                  <a:pt x="752026" y="1350628"/>
                </a:lnTo>
                <a:cubicBezTo>
                  <a:pt x="753550" y="1328553"/>
                  <a:pt x="759790" y="1306930"/>
                  <a:pt x="774363" y="1286070"/>
                </a:cubicBezTo>
                <a:cubicBezTo>
                  <a:pt x="777506" y="1281689"/>
                  <a:pt x="779078" y="1275402"/>
                  <a:pt x="779530" y="1268758"/>
                </a:cubicBezTo>
                <a:close/>
                <a:moveTo>
                  <a:pt x="837801" y="773035"/>
                </a:moveTo>
                <a:lnTo>
                  <a:pt x="829801" y="854379"/>
                </a:lnTo>
                <a:cubicBezTo>
                  <a:pt x="827515" y="878956"/>
                  <a:pt x="826753" y="903722"/>
                  <a:pt x="798747" y="915343"/>
                </a:cubicBezTo>
                <a:cubicBezTo>
                  <a:pt x="794365" y="917059"/>
                  <a:pt x="791127" y="922773"/>
                  <a:pt x="788269" y="927155"/>
                </a:cubicBezTo>
                <a:cubicBezTo>
                  <a:pt x="744261" y="994785"/>
                  <a:pt x="745405" y="1030980"/>
                  <a:pt x="791889" y="1097087"/>
                </a:cubicBezTo>
                <a:cubicBezTo>
                  <a:pt x="796651" y="1103945"/>
                  <a:pt x="800081" y="1118613"/>
                  <a:pt x="796271" y="1123185"/>
                </a:cubicBezTo>
                <a:cubicBezTo>
                  <a:pt x="780459" y="1142617"/>
                  <a:pt x="773411" y="1162954"/>
                  <a:pt x="771553" y="1184029"/>
                </a:cubicBezTo>
                <a:cubicBezTo>
                  <a:pt x="773411" y="1162954"/>
                  <a:pt x="780460" y="1142618"/>
                  <a:pt x="796272" y="1123186"/>
                </a:cubicBezTo>
                <a:cubicBezTo>
                  <a:pt x="800082" y="1118614"/>
                  <a:pt x="796652" y="1103946"/>
                  <a:pt x="791890" y="1097088"/>
                </a:cubicBezTo>
                <a:cubicBezTo>
                  <a:pt x="745406" y="1030981"/>
                  <a:pt x="744262" y="994786"/>
                  <a:pt x="788270" y="927156"/>
                </a:cubicBezTo>
                <a:cubicBezTo>
                  <a:pt x="791128" y="922774"/>
                  <a:pt x="794366" y="917060"/>
                  <a:pt x="798748" y="915344"/>
                </a:cubicBezTo>
                <a:cubicBezTo>
                  <a:pt x="826753" y="903723"/>
                  <a:pt x="827515" y="878957"/>
                  <a:pt x="829801" y="854380"/>
                </a:cubicBezTo>
                <a:cubicBezTo>
                  <a:pt x="832277" y="827330"/>
                  <a:pt x="835515" y="800277"/>
                  <a:pt x="837801" y="773036"/>
                </a:cubicBezTo>
                <a:close/>
                <a:moveTo>
                  <a:pt x="782400" y="517851"/>
                </a:moveTo>
                <a:lnTo>
                  <a:pt x="791317" y="556047"/>
                </a:lnTo>
                <a:cubicBezTo>
                  <a:pt x="793413" y="564048"/>
                  <a:pt x="798937" y="572622"/>
                  <a:pt x="797795" y="580050"/>
                </a:cubicBezTo>
                <a:cubicBezTo>
                  <a:pt x="794461" y="601578"/>
                  <a:pt x="796890" y="622201"/>
                  <a:pt x="801176" y="642537"/>
                </a:cubicBezTo>
                <a:lnTo>
                  <a:pt x="813700" y="694928"/>
                </a:lnTo>
                <a:lnTo>
                  <a:pt x="801177" y="642538"/>
                </a:lnTo>
                <a:cubicBezTo>
                  <a:pt x="796891" y="622201"/>
                  <a:pt x="794462" y="601579"/>
                  <a:pt x="797796" y="580051"/>
                </a:cubicBezTo>
                <a:cubicBezTo>
                  <a:pt x="798938" y="572623"/>
                  <a:pt x="793414" y="564049"/>
                  <a:pt x="791318" y="556048"/>
                </a:cubicBezTo>
                <a:close/>
                <a:moveTo>
                  <a:pt x="769105" y="298169"/>
                </a:moveTo>
                <a:lnTo>
                  <a:pt x="783887" y="313533"/>
                </a:lnTo>
                <a:lnTo>
                  <a:pt x="786245" y="324058"/>
                </a:lnTo>
                <a:cubicBezTo>
                  <a:pt x="786031" y="328964"/>
                  <a:pt x="785126" y="334584"/>
                  <a:pt x="784459" y="338870"/>
                </a:cubicBezTo>
                <a:cubicBezTo>
                  <a:pt x="781601" y="357921"/>
                  <a:pt x="774363" y="376781"/>
                  <a:pt x="774553" y="395640"/>
                </a:cubicBezTo>
                <a:lnTo>
                  <a:pt x="778363" y="367328"/>
                </a:lnTo>
                <a:cubicBezTo>
                  <a:pt x="780506" y="357874"/>
                  <a:pt x="783031" y="348396"/>
                  <a:pt x="784460" y="338871"/>
                </a:cubicBezTo>
                <a:cubicBezTo>
                  <a:pt x="785794" y="330299"/>
                  <a:pt x="788080" y="316390"/>
                  <a:pt x="783888" y="313534"/>
                </a:cubicBezTo>
                <a:lnTo>
                  <a:pt x="783887" y="313533"/>
                </a:lnTo>
                <a:lnTo>
                  <a:pt x="783887" y="313533"/>
                </a:lnTo>
                <a:close/>
                <a:moveTo>
                  <a:pt x="761560" y="281568"/>
                </a:moveTo>
                <a:lnTo>
                  <a:pt x="766454" y="295415"/>
                </a:lnTo>
                <a:lnTo>
                  <a:pt x="766455" y="295415"/>
                </a:lnTo>
                <a:close/>
                <a:moveTo>
                  <a:pt x="774880" y="24486"/>
                </a:moveTo>
                <a:lnTo>
                  <a:pt x="777142" y="74129"/>
                </a:lnTo>
                <a:cubicBezTo>
                  <a:pt x="775758" y="100174"/>
                  <a:pt x="771253" y="125876"/>
                  <a:pt x="767023" y="151569"/>
                </a:cubicBezTo>
                <a:lnTo>
                  <a:pt x="766824" y="153388"/>
                </a:lnTo>
                <a:lnTo>
                  <a:pt x="763010" y="177271"/>
                </a:lnTo>
                <a:lnTo>
                  <a:pt x="758551" y="228944"/>
                </a:lnTo>
                <a:lnTo>
                  <a:pt x="758551" y="228948"/>
                </a:lnTo>
                <a:lnTo>
                  <a:pt x="758551" y="228949"/>
                </a:lnTo>
                <a:lnTo>
                  <a:pt x="758551" y="228944"/>
                </a:lnTo>
                <a:lnTo>
                  <a:pt x="766824" y="153388"/>
                </a:lnTo>
                <a:lnTo>
                  <a:pt x="771220" y="125861"/>
                </a:lnTo>
                <a:cubicBezTo>
                  <a:pt x="773910" y="108703"/>
                  <a:pt x="776220" y="91492"/>
                  <a:pt x="777143" y="74129"/>
                </a:cubicBezTo>
                <a:close/>
                <a:moveTo>
                  <a:pt x="313353" y="0"/>
                </a:moveTo>
                <a:lnTo>
                  <a:pt x="777461" y="0"/>
                </a:lnTo>
                <a:lnTo>
                  <a:pt x="774743" y="21486"/>
                </a:lnTo>
                <a:lnTo>
                  <a:pt x="777461" y="1"/>
                </a:lnTo>
                <a:lnTo>
                  <a:pt x="4543953" y="2"/>
                </a:lnTo>
                <a:lnTo>
                  <a:pt x="4543953" y="6858002"/>
                </a:lnTo>
                <a:lnTo>
                  <a:pt x="284400" y="6858002"/>
                </a:lnTo>
                <a:lnTo>
                  <a:pt x="284400" y="6858001"/>
                </a:lnTo>
                <a:lnTo>
                  <a:pt x="284400" y="6858001"/>
                </a:lnTo>
                <a:lnTo>
                  <a:pt x="278237" y="6812064"/>
                </a:lnTo>
                <a:lnTo>
                  <a:pt x="283011" y="6776800"/>
                </a:lnTo>
                <a:cubicBezTo>
                  <a:pt x="286107" y="6765164"/>
                  <a:pt x="290857" y="6753698"/>
                  <a:pt x="297715" y="6742553"/>
                </a:cubicBezTo>
                <a:cubicBezTo>
                  <a:pt x="306003" y="6729219"/>
                  <a:pt x="311147" y="6716169"/>
                  <a:pt x="311551" y="6702977"/>
                </a:cubicBezTo>
                <a:lnTo>
                  <a:pt x="311551" y="6702976"/>
                </a:lnTo>
                <a:lnTo>
                  <a:pt x="311551" y="6702976"/>
                </a:lnTo>
                <a:cubicBezTo>
                  <a:pt x="311956" y="6689783"/>
                  <a:pt x="307622" y="6676448"/>
                  <a:pt x="296953" y="6662541"/>
                </a:cubicBezTo>
                <a:cubicBezTo>
                  <a:pt x="293286" y="6657825"/>
                  <a:pt x="290989" y="6651967"/>
                  <a:pt x="289870" y="6645552"/>
                </a:cubicBezTo>
                <a:lnTo>
                  <a:pt x="289858" y="6625225"/>
                </a:lnTo>
                <a:lnTo>
                  <a:pt x="306480" y="6588626"/>
                </a:lnTo>
                <a:cubicBezTo>
                  <a:pt x="312576" y="6582147"/>
                  <a:pt x="318672" y="6575479"/>
                  <a:pt x="328959" y="6564621"/>
                </a:cubicBezTo>
                <a:lnTo>
                  <a:pt x="328959" y="6564620"/>
                </a:lnTo>
                <a:lnTo>
                  <a:pt x="306480" y="6588625"/>
                </a:lnTo>
                <a:cubicBezTo>
                  <a:pt x="298003" y="6597578"/>
                  <a:pt x="291954" y="6611342"/>
                  <a:pt x="289858" y="6625224"/>
                </a:cubicBezTo>
                <a:lnTo>
                  <a:pt x="289858" y="6625225"/>
                </a:lnTo>
                <a:lnTo>
                  <a:pt x="289858" y="6625225"/>
                </a:lnTo>
                <a:cubicBezTo>
                  <a:pt x="287762" y="6639108"/>
                  <a:pt x="289619" y="6653111"/>
                  <a:pt x="296953" y="6662542"/>
                </a:cubicBezTo>
                <a:cubicBezTo>
                  <a:pt x="302288" y="6669496"/>
                  <a:pt x="306038" y="6676306"/>
                  <a:pt x="308405" y="6683027"/>
                </a:cubicBezTo>
                <a:lnTo>
                  <a:pt x="311551" y="6702976"/>
                </a:lnTo>
                <a:lnTo>
                  <a:pt x="297715" y="6742552"/>
                </a:lnTo>
                <a:cubicBezTo>
                  <a:pt x="283999" y="6764841"/>
                  <a:pt x="278713" y="6788417"/>
                  <a:pt x="278237" y="6812063"/>
                </a:cubicBezTo>
                <a:lnTo>
                  <a:pt x="278237" y="6812064"/>
                </a:lnTo>
                <a:lnTo>
                  <a:pt x="278237" y="6812064"/>
                </a:lnTo>
                <a:lnTo>
                  <a:pt x="284400" y="6858001"/>
                </a:lnTo>
                <a:lnTo>
                  <a:pt x="112147" y="6858001"/>
                </a:lnTo>
                <a:lnTo>
                  <a:pt x="102447" y="6815516"/>
                </a:lnTo>
                <a:cubicBezTo>
                  <a:pt x="96923" y="6793035"/>
                  <a:pt x="87016" y="6771319"/>
                  <a:pt x="83396" y="6748458"/>
                </a:cubicBezTo>
                <a:cubicBezTo>
                  <a:pt x="74824" y="6694164"/>
                  <a:pt x="68728" y="6639488"/>
                  <a:pt x="61870" y="6584812"/>
                </a:cubicBezTo>
                <a:cubicBezTo>
                  <a:pt x="54821" y="6528424"/>
                  <a:pt x="47391" y="6472225"/>
                  <a:pt x="41105" y="6415833"/>
                </a:cubicBezTo>
                <a:cubicBezTo>
                  <a:pt x="37865" y="6384972"/>
                  <a:pt x="37295" y="6353919"/>
                  <a:pt x="34247" y="6323058"/>
                </a:cubicBezTo>
                <a:cubicBezTo>
                  <a:pt x="31579" y="6296005"/>
                  <a:pt x="26626" y="6269144"/>
                  <a:pt x="23386" y="6242093"/>
                </a:cubicBezTo>
                <a:cubicBezTo>
                  <a:pt x="20720" y="6218660"/>
                  <a:pt x="19196" y="6195037"/>
                  <a:pt x="16528" y="6171605"/>
                </a:cubicBezTo>
                <a:cubicBezTo>
                  <a:pt x="12148" y="6134075"/>
                  <a:pt x="7194" y="6096736"/>
                  <a:pt x="2622" y="6059397"/>
                </a:cubicBezTo>
                <a:lnTo>
                  <a:pt x="0" y="6041769"/>
                </a:lnTo>
                <a:lnTo>
                  <a:pt x="0" y="6000937"/>
                </a:lnTo>
                <a:lnTo>
                  <a:pt x="3670" y="5957595"/>
                </a:lnTo>
                <a:lnTo>
                  <a:pt x="0" y="5912511"/>
                </a:lnTo>
                <a:lnTo>
                  <a:pt x="0" y="5886401"/>
                </a:lnTo>
                <a:lnTo>
                  <a:pt x="1098" y="5864318"/>
                </a:lnTo>
                <a:cubicBezTo>
                  <a:pt x="7576" y="5839361"/>
                  <a:pt x="16720" y="5815169"/>
                  <a:pt x="24720" y="5790592"/>
                </a:cubicBezTo>
                <a:cubicBezTo>
                  <a:pt x="25672" y="5787924"/>
                  <a:pt x="25864" y="5784686"/>
                  <a:pt x="26434" y="5781830"/>
                </a:cubicBezTo>
                <a:cubicBezTo>
                  <a:pt x="29675" y="5765635"/>
                  <a:pt x="32913" y="5749634"/>
                  <a:pt x="35771" y="5733440"/>
                </a:cubicBezTo>
                <a:cubicBezTo>
                  <a:pt x="37295" y="5724678"/>
                  <a:pt x="37485" y="5715723"/>
                  <a:pt x="38819" y="5706959"/>
                </a:cubicBezTo>
                <a:cubicBezTo>
                  <a:pt x="44153" y="5673050"/>
                  <a:pt x="35199" y="5635711"/>
                  <a:pt x="58250" y="5606372"/>
                </a:cubicBezTo>
                <a:cubicBezTo>
                  <a:pt x="73110" y="5587321"/>
                  <a:pt x="69680" y="5568842"/>
                  <a:pt x="67394" y="5548460"/>
                </a:cubicBezTo>
                <a:cubicBezTo>
                  <a:pt x="65680" y="5533027"/>
                  <a:pt x="66252" y="5517215"/>
                  <a:pt x="66060" y="5501594"/>
                </a:cubicBezTo>
                <a:cubicBezTo>
                  <a:pt x="65490" y="5474161"/>
                  <a:pt x="65298" y="5446728"/>
                  <a:pt x="64346" y="5419295"/>
                </a:cubicBezTo>
                <a:cubicBezTo>
                  <a:pt x="63966" y="5410531"/>
                  <a:pt x="59202" y="5401579"/>
                  <a:pt x="59964" y="5393005"/>
                </a:cubicBezTo>
                <a:cubicBezTo>
                  <a:pt x="63584" y="5353379"/>
                  <a:pt x="69300" y="5313754"/>
                  <a:pt x="72538" y="5274129"/>
                </a:cubicBezTo>
                <a:cubicBezTo>
                  <a:pt x="74442" y="5251650"/>
                  <a:pt x="70824" y="5228597"/>
                  <a:pt x="73490" y="5206308"/>
                </a:cubicBezTo>
                <a:cubicBezTo>
                  <a:pt x="76538" y="5180591"/>
                  <a:pt x="84348" y="5155445"/>
                  <a:pt x="89113" y="5129916"/>
                </a:cubicBezTo>
                <a:cubicBezTo>
                  <a:pt x="90445" y="5122867"/>
                  <a:pt x="88731" y="5115057"/>
                  <a:pt x="88351" y="5107627"/>
                </a:cubicBezTo>
                <a:cubicBezTo>
                  <a:pt x="87968" y="5099245"/>
                  <a:pt x="87206" y="5091052"/>
                  <a:pt x="87016" y="5082670"/>
                </a:cubicBezTo>
                <a:cubicBezTo>
                  <a:pt x="86634" y="5057141"/>
                  <a:pt x="87206" y="5031614"/>
                  <a:pt x="85872" y="5006086"/>
                </a:cubicBezTo>
                <a:cubicBezTo>
                  <a:pt x="85110" y="4990465"/>
                  <a:pt x="77300" y="4974082"/>
                  <a:pt x="80158" y="4959602"/>
                </a:cubicBezTo>
                <a:cubicBezTo>
                  <a:pt x="85682" y="4930075"/>
                  <a:pt x="73300" y="4900546"/>
                  <a:pt x="83586" y="4871019"/>
                </a:cubicBezTo>
                <a:cubicBezTo>
                  <a:pt x="86634" y="4861873"/>
                  <a:pt x="79014" y="4849300"/>
                  <a:pt x="78634" y="4838250"/>
                </a:cubicBezTo>
                <a:cubicBezTo>
                  <a:pt x="77682" y="4810627"/>
                  <a:pt x="77872" y="4783004"/>
                  <a:pt x="78062" y="4755381"/>
                </a:cubicBezTo>
                <a:cubicBezTo>
                  <a:pt x="78252" y="4730614"/>
                  <a:pt x="75586" y="4704895"/>
                  <a:pt x="80920" y="4681083"/>
                </a:cubicBezTo>
                <a:cubicBezTo>
                  <a:pt x="86634" y="4656126"/>
                  <a:pt x="85872" y="4633647"/>
                  <a:pt x="79396" y="4609452"/>
                </a:cubicBezTo>
                <a:cubicBezTo>
                  <a:pt x="75014" y="4592878"/>
                  <a:pt x="74442" y="4575351"/>
                  <a:pt x="73110" y="4558207"/>
                </a:cubicBezTo>
                <a:cubicBezTo>
                  <a:pt x="71586" y="4539728"/>
                  <a:pt x="75586" y="4519343"/>
                  <a:pt x="69300" y="4502579"/>
                </a:cubicBezTo>
                <a:cubicBezTo>
                  <a:pt x="50629" y="4452665"/>
                  <a:pt x="46629" y="4401419"/>
                  <a:pt x="46629" y="4349222"/>
                </a:cubicBezTo>
                <a:cubicBezTo>
                  <a:pt x="46629" y="4339695"/>
                  <a:pt x="49295" y="4329979"/>
                  <a:pt x="52153" y="4320837"/>
                </a:cubicBezTo>
                <a:cubicBezTo>
                  <a:pt x="69300" y="4267493"/>
                  <a:pt x="67776" y="4213961"/>
                  <a:pt x="57297" y="4159667"/>
                </a:cubicBezTo>
                <a:cubicBezTo>
                  <a:pt x="55011" y="4148427"/>
                  <a:pt x="54629" y="4135854"/>
                  <a:pt x="56915" y="4124614"/>
                </a:cubicBezTo>
                <a:cubicBezTo>
                  <a:pt x="63584" y="4092989"/>
                  <a:pt x="74634" y="4062318"/>
                  <a:pt x="79396" y="4030503"/>
                </a:cubicBezTo>
                <a:cubicBezTo>
                  <a:pt x="87206" y="3977925"/>
                  <a:pt x="60918" y="3932394"/>
                  <a:pt x="43771" y="3885338"/>
                </a:cubicBezTo>
                <a:cubicBezTo>
                  <a:pt x="31627" y="3851761"/>
                  <a:pt x="8016" y="3821935"/>
                  <a:pt x="426" y="3786777"/>
                </a:cubicBezTo>
                <a:lnTo>
                  <a:pt x="0" y="3773897"/>
                </a:lnTo>
                <a:lnTo>
                  <a:pt x="0" y="3393882"/>
                </a:lnTo>
                <a:lnTo>
                  <a:pt x="11838" y="3359516"/>
                </a:lnTo>
                <a:cubicBezTo>
                  <a:pt x="14434" y="3346205"/>
                  <a:pt x="14910" y="3332774"/>
                  <a:pt x="12910" y="3318771"/>
                </a:cubicBezTo>
                <a:cubicBezTo>
                  <a:pt x="12243" y="3314104"/>
                  <a:pt x="9909" y="3308770"/>
                  <a:pt x="6718" y="3304079"/>
                </a:cubicBezTo>
                <a:lnTo>
                  <a:pt x="0" y="3297657"/>
                </a:lnTo>
                <a:lnTo>
                  <a:pt x="0" y="3207867"/>
                </a:lnTo>
                <a:lnTo>
                  <a:pt x="15553" y="3186771"/>
                </a:lnTo>
                <a:cubicBezTo>
                  <a:pt x="28483" y="3162329"/>
                  <a:pt x="30484" y="3134647"/>
                  <a:pt x="36341" y="3107500"/>
                </a:cubicBezTo>
                <a:cubicBezTo>
                  <a:pt x="41105" y="3085403"/>
                  <a:pt x="41295" y="3064827"/>
                  <a:pt x="38057" y="3042728"/>
                </a:cubicBezTo>
                <a:cubicBezTo>
                  <a:pt x="30817" y="2994722"/>
                  <a:pt x="41105" y="2948047"/>
                  <a:pt x="54249" y="2901943"/>
                </a:cubicBezTo>
                <a:cubicBezTo>
                  <a:pt x="63012" y="2871462"/>
                  <a:pt x="68346" y="2840219"/>
                  <a:pt x="77300" y="2809930"/>
                </a:cubicBezTo>
                <a:cubicBezTo>
                  <a:pt x="84158" y="2787259"/>
                  <a:pt x="92351" y="2764590"/>
                  <a:pt x="103399" y="2743826"/>
                </a:cubicBezTo>
                <a:cubicBezTo>
                  <a:pt x="119594" y="2713723"/>
                  <a:pt x="143978" y="2687436"/>
                  <a:pt x="137500" y="2649143"/>
                </a:cubicBezTo>
                <a:cubicBezTo>
                  <a:pt x="131786" y="2615421"/>
                  <a:pt x="143786" y="2584942"/>
                  <a:pt x="155217" y="2554079"/>
                </a:cubicBezTo>
                <a:cubicBezTo>
                  <a:pt x="163599" y="2531409"/>
                  <a:pt x="172173" y="2508742"/>
                  <a:pt x="177507" y="2485307"/>
                </a:cubicBezTo>
                <a:cubicBezTo>
                  <a:pt x="183794" y="2457492"/>
                  <a:pt x="181126" y="2426059"/>
                  <a:pt x="192748" y="2401292"/>
                </a:cubicBezTo>
                <a:cubicBezTo>
                  <a:pt x="204940" y="2375383"/>
                  <a:pt x="196748" y="2353859"/>
                  <a:pt x="193318" y="2330806"/>
                </a:cubicBezTo>
                <a:cubicBezTo>
                  <a:pt x="187984" y="2294039"/>
                  <a:pt x="178077" y="2257459"/>
                  <a:pt x="190652" y="2220312"/>
                </a:cubicBezTo>
                <a:cubicBezTo>
                  <a:pt x="205892" y="2175163"/>
                  <a:pt x="222275" y="2130393"/>
                  <a:pt x="236753" y="2085054"/>
                </a:cubicBezTo>
                <a:cubicBezTo>
                  <a:pt x="242280" y="2067525"/>
                  <a:pt x="244566" y="2048668"/>
                  <a:pt x="247042" y="2030378"/>
                </a:cubicBezTo>
                <a:cubicBezTo>
                  <a:pt x="249138" y="2013043"/>
                  <a:pt x="243804" y="1992279"/>
                  <a:pt x="251804" y="1978940"/>
                </a:cubicBezTo>
                <a:cubicBezTo>
                  <a:pt x="272379" y="1944649"/>
                  <a:pt x="282475" y="1909408"/>
                  <a:pt x="282475" y="1869780"/>
                </a:cubicBezTo>
                <a:cubicBezTo>
                  <a:pt x="282475" y="1854920"/>
                  <a:pt x="291049" y="1840441"/>
                  <a:pt x="292573" y="1825393"/>
                </a:cubicBezTo>
                <a:cubicBezTo>
                  <a:pt x="294477" y="1804816"/>
                  <a:pt x="299622" y="1781194"/>
                  <a:pt x="292381" y="1763287"/>
                </a:cubicBezTo>
                <a:cubicBezTo>
                  <a:pt x="275237" y="1721185"/>
                  <a:pt x="289525" y="1687086"/>
                  <a:pt x="306480" y="1650317"/>
                </a:cubicBezTo>
                <a:cubicBezTo>
                  <a:pt x="323244" y="1614120"/>
                  <a:pt x="336579" y="1576019"/>
                  <a:pt x="347629" y="1537537"/>
                </a:cubicBezTo>
                <a:cubicBezTo>
                  <a:pt x="351629" y="1523059"/>
                  <a:pt x="344961" y="1505724"/>
                  <a:pt x="343629" y="1489720"/>
                </a:cubicBezTo>
                <a:cubicBezTo>
                  <a:pt x="343247" y="1484004"/>
                  <a:pt x="342675" y="1477717"/>
                  <a:pt x="344581" y="1472575"/>
                </a:cubicBezTo>
                <a:cubicBezTo>
                  <a:pt x="362870" y="1422854"/>
                  <a:pt x="376776" y="1372368"/>
                  <a:pt x="367252" y="1318456"/>
                </a:cubicBezTo>
                <a:cubicBezTo>
                  <a:pt x="366298" y="1313504"/>
                  <a:pt x="368394" y="1307978"/>
                  <a:pt x="369728" y="1303024"/>
                </a:cubicBezTo>
                <a:cubicBezTo>
                  <a:pt x="376586" y="1278829"/>
                  <a:pt x="387444" y="1255206"/>
                  <a:pt x="389921" y="1230633"/>
                </a:cubicBezTo>
                <a:cubicBezTo>
                  <a:pt x="396017" y="1170051"/>
                  <a:pt x="398495" y="1109091"/>
                  <a:pt x="402495" y="1048125"/>
                </a:cubicBezTo>
                <a:cubicBezTo>
                  <a:pt x="402685" y="1044315"/>
                  <a:pt x="402685" y="1040315"/>
                  <a:pt x="404019" y="1036887"/>
                </a:cubicBezTo>
                <a:cubicBezTo>
                  <a:pt x="412211" y="1014406"/>
                  <a:pt x="409543" y="994785"/>
                  <a:pt x="393923" y="975733"/>
                </a:cubicBezTo>
                <a:cubicBezTo>
                  <a:pt x="387064" y="967350"/>
                  <a:pt x="383444" y="955920"/>
                  <a:pt x="379634" y="945444"/>
                </a:cubicBezTo>
                <a:cubicBezTo>
                  <a:pt x="373918" y="930011"/>
                  <a:pt x="368394" y="914200"/>
                  <a:pt x="364774" y="898198"/>
                </a:cubicBezTo>
                <a:cubicBezTo>
                  <a:pt x="361346" y="882384"/>
                  <a:pt x="356583" y="865430"/>
                  <a:pt x="359250" y="850189"/>
                </a:cubicBezTo>
                <a:cubicBezTo>
                  <a:pt x="364012" y="822756"/>
                  <a:pt x="374680" y="796655"/>
                  <a:pt x="381730" y="769605"/>
                </a:cubicBezTo>
                <a:cubicBezTo>
                  <a:pt x="384206" y="760270"/>
                  <a:pt x="383824" y="749982"/>
                  <a:pt x="384016" y="740268"/>
                </a:cubicBezTo>
                <a:cubicBezTo>
                  <a:pt x="384586" y="717977"/>
                  <a:pt x="379062" y="695116"/>
                  <a:pt x="394875" y="674923"/>
                </a:cubicBezTo>
                <a:cubicBezTo>
                  <a:pt x="409733" y="656255"/>
                  <a:pt x="405353" y="637392"/>
                  <a:pt x="394113" y="617772"/>
                </a:cubicBezTo>
                <a:cubicBezTo>
                  <a:pt x="386110" y="603673"/>
                  <a:pt x="379824" y="587672"/>
                  <a:pt x="376776" y="571860"/>
                </a:cubicBezTo>
                <a:cubicBezTo>
                  <a:pt x="372586" y="550141"/>
                  <a:pt x="370870" y="528615"/>
                  <a:pt x="373348" y="505182"/>
                </a:cubicBezTo>
                <a:cubicBezTo>
                  <a:pt x="375062" y="488607"/>
                  <a:pt x="375824" y="475081"/>
                  <a:pt x="385920" y="462126"/>
                </a:cubicBezTo>
                <a:cubicBezTo>
                  <a:pt x="387444" y="460032"/>
                  <a:pt x="387826" y="456222"/>
                  <a:pt x="387634" y="453364"/>
                </a:cubicBezTo>
                <a:cubicBezTo>
                  <a:pt x="384396" y="415835"/>
                  <a:pt x="386110" y="378686"/>
                  <a:pt x="388399" y="340774"/>
                </a:cubicBezTo>
                <a:cubicBezTo>
                  <a:pt x="391445" y="292579"/>
                  <a:pt x="382492" y="241901"/>
                  <a:pt x="350487" y="200182"/>
                </a:cubicBezTo>
                <a:cubicBezTo>
                  <a:pt x="345723" y="194085"/>
                  <a:pt x="343629" y="184941"/>
                  <a:pt x="342485" y="176939"/>
                </a:cubicBezTo>
                <a:cubicBezTo>
                  <a:pt x="337533" y="139219"/>
                  <a:pt x="334103" y="101308"/>
                  <a:pt x="328579" y="63587"/>
                </a:cubicBezTo>
                <a:cubicBezTo>
                  <a:pt x="325530" y="43012"/>
                  <a:pt x="322862" y="21486"/>
                  <a:pt x="314480" y="2817"/>
                </a:cubicBezTo>
                <a:close/>
              </a:path>
            </a:pathLst>
          </a:custGeom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5A6BA30-12BB-65A9-FF3D-C135C0800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419" y="420664"/>
            <a:ext cx="6140449" cy="1323439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Automate Predictions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with GitHub Actions</a:t>
            </a:r>
            <a:endParaRPr lang="en-CA" sz="4000" dirty="0">
              <a:solidFill>
                <a:schemeClr val="bg1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B60959F-9B69-4520-A16E-EA6BECC74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00" y="-1"/>
            <a:ext cx="874716" cy="6858001"/>
            <a:chOff x="7620000" y="-1"/>
            <a:chExt cx="874716" cy="6858001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8D5A6E8-CD1B-4796-ABD1-A6F27F6C0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7E12F56-F4EE-4535-8677-C11996E24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D8618621-6D38-B87C-D6F0-434E65C8D8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7" t="5332" r="4256" b="4573"/>
          <a:stretch/>
        </p:blipFill>
        <p:spPr>
          <a:xfrm>
            <a:off x="838419" y="1744103"/>
            <a:ext cx="462915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83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82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69" descr="Books stacked on a wooden table">
            <a:extLst>
              <a:ext uri="{FF2B5EF4-FFF2-40B4-BE49-F238E27FC236}">
                <a16:creationId xmlns:a16="http://schemas.microsoft.com/office/drawing/2014/main" id="{2B062CD3-6DE3-DAE7-88C2-484057EE52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5" b="23379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85" name="Rectangle 41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0" cy="6038850"/>
          </a:xfrm>
          <a:custGeom>
            <a:avLst/>
            <a:gdLst>
              <a:gd name="connsiteX0" fmla="*/ 0 w 12192000"/>
              <a:gd name="connsiteY0" fmla="*/ 0 h 5835650"/>
              <a:gd name="connsiteX1" fmla="*/ 12192000 w 12192000"/>
              <a:gd name="connsiteY1" fmla="*/ 0 h 5835650"/>
              <a:gd name="connsiteX2" fmla="*/ 12192000 w 12192000"/>
              <a:gd name="connsiteY2" fmla="*/ 5835650 h 5835650"/>
              <a:gd name="connsiteX3" fmla="*/ 0 w 12192000"/>
              <a:gd name="connsiteY3" fmla="*/ 5835650 h 5835650"/>
              <a:gd name="connsiteX4" fmla="*/ 0 w 12192000"/>
              <a:gd name="connsiteY4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0 w 12198350"/>
              <a:gd name="connsiteY4" fmla="*/ 5835650 h 5835650"/>
              <a:gd name="connsiteX5" fmla="*/ 0 w 12198350"/>
              <a:gd name="connsiteY5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0 w 12198350"/>
              <a:gd name="connsiteY5" fmla="*/ 5835650 h 5835650"/>
              <a:gd name="connsiteX6" fmla="*/ 0 w 12198350"/>
              <a:gd name="connsiteY6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822450 w 12198350"/>
              <a:gd name="connsiteY5" fmla="*/ 58293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727200 w 12198350"/>
              <a:gd name="connsiteY5" fmla="*/ 54864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3854450 w 12198350"/>
              <a:gd name="connsiteY5" fmla="*/ 5695950 h 5835650"/>
              <a:gd name="connsiteX6" fmla="*/ 1727200 w 12198350"/>
              <a:gd name="connsiteY6" fmla="*/ 5486400 h 5835650"/>
              <a:gd name="connsiteX7" fmla="*/ 0 w 12198350"/>
              <a:gd name="connsiteY7" fmla="*/ 5835650 h 5835650"/>
              <a:gd name="connsiteX8" fmla="*/ 0 w 12198350"/>
              <a:gd name="connsiteY8" fmla="*/ 0 h 5835650"/>
              <a:gd name="connsiteX0" fmla="*/ 0 w 12198350"/>
              <a:gd name="connsiteY0" fmla="*/ 0 h 5842000"/>
              <a:gd name="connsiteX1" fmla="*/ 12192000 w 12198350"/>
              <a:gd name="connsiteY1" fmla="*/ 0 h 5842000"/>
              <a:gd name="connsiteX2" fmla="*/ 12198350 w 12198350"/>
              <a:gd name="connsiteY2" fmla="*/ 3505200 h 5842000"/>
              <a:gd name="connsiteX3" fmla="*/ 12192000 w 12198350"/>
              <a:gd name="connsiteY3" fmla="*/ 5835650 h 5842000"/>
              <a:gd name="connsiteX4" fmla="*/ 5060950 w 12198350"/>
              <a:gd name="connsiteY4" fmla="*/ 5835650 h 5842000"/>
              <a:gd name="connsiteX5" fmla="*/ 3663950 w 12198350"/>
              <a:gd name="connsiteY5" fmla="*/ 5842000 h 5842000"/>
              <a:gd name="connsiteX6" fmla="*/ 1727200 w 12198350"/>
              <a:gd name="connsiteY6" fmla="*/ 5486400 h 5842000"/>
              <a:gd name="connsiteX7" fmla="*/ 0 w 12198350"/>
              <a:gd name="connsiteY7" fmla="*/ 5835650 h 5842000"/>
              <a:gd name="connsiteX8" fmla="*/ 0 w 12198350"/>
              <a:gd name="connsiteY8" fmla="*/ 0 h 584200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4883150 w 12198350"/>
              <a:gd name="connsiteY4" fmla="*/ 5924550 h 5924550"/>
              <a:gd name="connsiteX5" fmla="*/ 3663950 w 12198350"/>
              <a:gd name="connsiteY5" fmla="*/ 5842000 h 5924550"/>
              <a:gd name="connsiteX6" fmla="*/ 1727200 w 12198350"/>
              <a:gd name="connsiteY6" fmla="*/ 5486400 h 5924550"/>
              <a:gd name="connsiteX7" fmla="*/ 0 w 12198350"/>
              <a:gd name="connsiteY7" fmla="*/ 5835650 h 5924550"/>
              <a:gd name="connsiteX8" fmla="*/ 0 w 12198350"/>
              <a:gd name="connsiteY8" fmla="*/ 0 h 592455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8318500 w 12198350"/>
              <a:gd name="connsiteY4" fmla="*/ 5867400 h 5924550"/>
              <a:gd name="connsiteX5" fmla="*/ 4883150 w 12198350"/>
              <a:gd name="connsiteY5" fmla="*/ 5924550 h 5924550"/>
              <a:gd name="connsiteX6" fmla="*/ 3663950 w 12198350"/>
              <a:gd name="connsiteY6" fmla="*/ 5842000 h 5924550"/>
              <a:gd name="connsiteX7" fmla="*/ 1727200 w 12198350"/>
              <a:gd name="connsiteY7" fmla="*/ 5486400 h 5924550"/>
              <a:gd name="connsiteX8" fmla="*/ 0 w 12198350"/>
              <a:gd name="connsiteY8" fmla="*/ 5835650 h 5924550"/>
              <a:gd name="connsiteX9" fmla="*/ 0 w 12198350"/>
              <a:gd name="connsiteY9" fmla="*/ 0 h 59245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9766300 w 12198350"/>
              <a:gd name="connsiteY4" fmla="*/ 59245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25525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8813800 w 12198350"/>
              <a:gd name="connsiteY3" fmla="*/ 57467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623550 w 12198350"/>
              <a:gd name="connsiteY3" fmla="*/ 48006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18540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766550 w 12198350"/>
              <a:gd name="connsiteY3" fmla="*/ 410845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8350" h="6038850">
                <a:moveTo>
                  <a:pt x="0" y="0"/>
                </a:moveTo>
                <a:lnTo>
                  <a:pt x="12192000" y="0"/>
                </a:lnTo>
                <a:cubicBezTo>
                  <a:pt x="12194117" y="1168400"/>
                  <a:pt x="12196233" y="2336800"/>
                  <a:pt x="12198350" y="3505200"/>
                </a:cubicBezTo>
                <a:cubicBezTo>
                  <a:pt x="11828992" y="3872442"/>
                  <a:pt x="11606741" y="4015317"/>
                  <a:pt x="11341100" y="4267200"/>
                </a:cubicBezTo>
                <a:cubicBezTo>
                  <a:pt x="11005609" y="4512733"/>
                  <a:pt x="10677525" y="4705350"/>
                  <a:pt x="10185400" y="4978400"/>
                </a:cubicBezTo>
                <a:cubicBezTo>
                  <a:pt x="9693275" y="5251450"/>
                  <a:pt x="9381067" y="5540375"/>
                  <a:pt x="8813800" y="5746750"/>
                </a:cubicBezTo>
                <a:lnTo>
                  <a:pt x="7219950" y="6038850"/>
                </a:lnTo>
                <a:lnTo>
                  <a:pt x="4883150" y="5924550"/>
                </a:lnTo>
                <a:lnTo>
                  <a:pt x="3663950" y="5842000"/>
                </a:lnTo>
                <a:lnTo>
                  <a:pt x="1727200" y="5486400"/>
                </a:lnTo>
                <a:lnTo>
                  <a:pt x="0" y="58356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68000">
                <a:srgbClr val="000000">
                  <a:alpha val="4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E36FD746-9819-A8C6-44E2-54C6D3058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1" y="1120676"/>
            <a:ext cx="7345362" cy="354657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 dirty="0">
                <a:solidFill>
                  <a:srgbClr val="FFFFFF"/>
                </a:solidFill>
              </a:rPr>
              <a:t>Where can I make predictions accessible?</a:t>
            </a:r>
          </a:p>
        </p:txBody>
      </p:sp>
    </p:spTree>
    <p:extLst>
      <p:ext uri="{BB962C8B-B14F-4D97-AF65-F5344CB8AC3E}">
        <p14:creationId xmlns:p14="http://schemas.microsoft.com/office/powerpoint/2010/main" val="699536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6D09588-9668-4D38-8AD4-C27CF2B2D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A30525-A919-458A-33A4-F8BA5093E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45430"/>
            <a:ext cx="8740774" cy="1323439"/>
          </a:xfrm>
        </p:spPr>
        <p:txBody>
          <a:bodyPr anchor="t">
            <a:normAutofit/>
          </a:bodyPr>
          <a:lstStyle/>
          <a:p>
            <a:r>
              <a:rPr lang="en-US" sz="4000"/>
              <a:t>Three Common Problems </a:t>
            </a:r>
            <a:br>
              <a:rPr lang="en-US" sz="4000"/>
            </a:br>
            <a:r>
              <a:rPr lang="en-US" sz="4000"/>
              <a:t>with GitHub Data Repositories</a:t>
            </a:r>
            <a:endParaRPr lang="en-CA" sz="4000"/>
          </a:p>
        </p:txBody>
      </p:sp>
      <p:graphicFrame>
        <p:nvGraphicFramePr>
          <p:cNvPr id="39" name="Content Placeholder 4">
            <a:extLst>
              <a:ext uri="{FF2B5EF4-FFF2-40B4-BE49-F238E27FC236}">
                <a16:creationId xmlns:a16="http://schemas.microsoft.com/office/drawing/2014/main" id="{B93778AC-C270-E9D5-2687-F3E5F6ED5F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6780437"/>
              </p:ext>
            </p:extLst>
          </p:nvPr>
        </p:nvGraphicFramePr>
        <p:xfrm>
          <a:off x="838200" y="2264229"/>
          <a:ext cx="7248526" cy="3193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3" name="Group 32">
            <a:extLst>
              <a:ext uri="{FF2B5EF4-FFF2-40B4-BE49-F238E27FC236}">
                <a16:creationId xmlns:a16="http://schemas.microsoft.com/office/drawing/2014/main" id="{95A28492-272D-4814-AE2C-61575C989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6142518"/>
            <a:ext cx="10455568" cy="715482"/>
            <a:chOff x="0" y="6142518"/>
            <a:chExt cx="10455568" cy="715482"/>
          </a:xfrm>
          <a:effectLst>
            <a:outerShdw blurRad="381000" dist="152400" dir="16200000" algn="ctr" rotWithShape="0">
              <a:srgbClr val="000000">
                <a:alpha val="10000"/>
              </a:srgbClr>
            </a:outerShdw>
          </a:effectLst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F778866-9933-4309-8E11-F83DDDBB1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7789" y="6848400"/>
              <a:ext cx="153399" cy="9600"/>
            </a:xfrm>
            <a:custGeom>
              <a:avLst/>
              <a:gdLst>
                <a:gd name="connsiteX0" fmla="*/ 92746 w 153399"/>
                <a:gd name="connsiteY0" fmla="*/ 43 h 9600"/>
                <a:gd name="connsiteX1" fmla="*/ 144918 w 153399"/>
                <a:gd name="connsiteY1" fmla="*/ 6433 h 9600"/>
                <a:gd name="connsiteX2" fmla="*/ 153399 w 153399"/>
                <a:gd name="connsiteY2" fmla="*/ 9600 h 9600"/>
                <a:gd name="connsiteX3" fmla="*/ 0 w 153399"/>
                <a:gd name="connsiteY3" fmla="*/ 9600 h 9600"/>
                <a:gd name="connsiteX4" fmla="*/ 26678 w 153399"/>
                <a:gd name="connsiteY4" fmla="*/ 6286 h 9600"/>
                <a:gd name="connsiteX5" fmla="*/ 92746 w 153399"/>
                <a:gd name="connsiteY5" fmla="*/ 43 h 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399" h="9600">
                  <a:moveTo>
                    <a:pt x="92746" y="43"/>
                  </a:moveTo>
                  <a:cubicBezTo>
                    <a:pt x="111004" y="-358"/>
                    <a:pt x="128295" y="2072"/>
                    <a:pt x="144918" y="6433"/>
                  </a:cubicBezTo>
                  <a:lnTo>
                    <a:pt x="153399" y="9600"/>
                  </a:lnTo>
                  <a:lnTo>
                    <a:pt x="0" y="9600"/>
                  </a:lnTo>
                  <a:lnTo>
                    <a:pt x="26678" y="6286"/>
                  </a:lnTo>
                  <a:cubicBezTo>
                    <a:pt x="48667" y="3255"/>
                    <a:pt x="70647" y="552"/>
                    <a:pt x="92746" y="43"/>
                  </a:cubicBezTo>
                  <a:close/>
                </a:path>
              </a:pathLst>
            </a:custGeom>
            <a:blipFill dpi="0" rotWithShape="1">
              <a:blip r:embed="rId7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6D21D106-ABCB-4A50-84B3-D35C3B2B6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0" y="6142518"/>
              <a:ext cx="10455568" cy="715481"/>
              <a:chOff x="0" y="0"/>
              <a:chExt cx="10455568" cy="715481"/>
            </a:xfrm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65E4ED97-1207-4104-A25F-8791916BF2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solidFill>
                <a:schemeClr val="l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024CB190-EFCD-4B40-9CDD-E3C0EB4B3C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0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blipFill>
                <a:blip r:embed="rId7">
                  <a:alphaModFix amt="57000"/>
                </a:blip>
                <a:tile tx="0" ty="0" sx="100000" sy="100000" flip="none" algn="tl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24446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3D6EC93-F369-413E-AA67-5D4104161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6FD746-9819-A8C6-44E2-54C6D3058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641752"/>
            <a:ext cx="4394200" cy="13234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GitHub </a:t>
            </a:r>
            <a:br>
              <a:rPr lang="en-US" sz="4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File Size Limits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E4044E-A50F-1E00-4C8A-1B5E040B8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3146400"/>
            <a:ext cx="4394200" cy="2454300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bg1">
                    <a:alpha val="80000"/>
                  </a:schemeClr>
                </a:solidFill>
              </a:rPr>
              <a:t>75MB</a:t>
            </a:r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 per file</a:t>
            </a:r>
          </a:p>
          <a:p>
            <a:r>
              <a:rPr lang="en-US" sz="2400" b="1" dirty="0">
                <a:solidFill>
                  <a:schemeClr val="bg1">
                    <a:alpha val="80000"/>
                  </a:schemeClr>
                </a:solidFill>
              </a:rPr>
              <a:t>2GB</a:t>
            </a:r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 per repo</a:t>
            </a:r>
          </a:p>
        </p:txBody>
      </p:sp>
      <p:pic>
        <p:nvPicPr>
          <p:cNvPr id="19" name="Picture 18" descr="Close up of ruler">
            <a:extLst>
              <a:ext uri="{FF2B5EF4-FFF2-40B4-BE49-F238E27FC236}">
                <a16:creationId xmlns:a16="http://schemas.microsoft.com/office/drawing/2014/main" id="{266F2121-DE3B-22AF-76FA-008086C734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66" r="21354" b="-1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EA04677-6B2C-40F4-975C-ED919655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20" name="Freeform: Shape 25">
              <a:extLst>
                <a:ext uri="{FF2B5EF4-FFF2-40B4-BE49-F238E27FC236}">
                  <a16:creationId xmlns:a16="http://schemas.microsoft.com/office/drawing/2014/main" id="{3F1ABE2E-F19F-4BD3-B0FA-8A2D8885B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6">
              <a:extLst>
                <a:ext uri="{FF2B5EF4-FFF2-40B4-BE49-F238E27FC236}">
                  <a16:creationId xmlns:a16="http://schemas.microsoft.com/office/drawing/2014/main" id="{C86D0F14-D449-4833-830D-A382829E2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64298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9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56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5E5A1CE-3421-F0D0-32C6-9F2FF737B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123" y="1342706"/>
            <a:ext cx="4885542" cy="4829494"/>
          </a:xfrm>
          <a:prstGeom prst="rect">
            <a:avLst/>
          </a:prstGeom>
        </p:spPr>
      </p:pic>
      <p:grpSp>
        <p:nvGrpSpPr>
          <p:cNvPr id="28" name="Group 11">
            <a:extLst>
              <a:ext uri="{FF2B5EF4-FFF2-40B4-BE49-F238E27FC236}">
                <a16:creationId xmlns:a16="http://schemas.microsoft.com/office/drawing/2014/main" id="{207EE6D2-B8A8-4EA6-879E-705FC9177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56" y="1"/>
            <a:ext cx="835935" cy="6858000"/>
            <a:chOff x="-456" y="1"/>
            <a:chExt cx="835935" cy="6858000"/>
          </a:xfrm>
          <a:effectLst>
            <a:outerShdw blurRad="381000" dist="152400" algn="ctr" rotWithShape="0">
              <a:srgbClr val="000000">
                <a:alpha val="10000"/>
              </a:srgbClr>
            </a:outerShdw>
          </a:effectLst>
        </p:grpSpPr>
        <p:sp>
          <p:nvSpPr>
            <p:cNvPr id="29" name="Freeform: Shape 12">
              <a:extLst>
                <a:ext uri="{FF2B5EF4-FFF2-40B4-BE49-F238E27FC236}">
                  <a16:creationId xmlns:a16="http://schemas.microsoft.com/office/drawing/2014/main" id="{E1DFD332-98CC-4272-A40D-289964828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-3011260" y="3011261"/>
              <a:ext cx="6858000" cy="835479"/>
            </a:xfrm>
            <a:custGeom>
              <a:avLst/>
              <a:gdLst>
                <a:gd name="connsiteX0" fmla="*/ 6564619 w 6858000"/>
                <a:gd name="connsiteY0" fmla="*/ 468946 h 835479"/>
                <a:gd name="connsiteX1" fmla="*/ 6564620 w 6858000"/>
                <a:gd name="connsiteY1" fmla="*/ 468946 h 835479"/>
                <a:gd name="connsiteX2" fmla="*/ 6588625 w 6858000"/>
                <a:gd name="connsiteY2" fmla="*/ 491425 h 835479"/>
                <a:gd name="connsiteX3" fmla="*/ 6625224 w 6858000"/>
                <a:gd name="connsiteY3" fmla="*/ 508047 h 835479"/>
                <a:gd name="connsiteX4" fmla="*/ 6662539 w 6858000"/>
                <a:gd name="connsiteY4" fmla="*/ 500953 h 835479"/>
                <a:gd name="connsiteX5" fmla="*/ 6662540 w 6858000"/>
                <a:gd name="connsiteY5" fmla="*/ 500952 h 835479"/>
                <a:gd name="connsiteX6" fmla="*/ 6662543 w 6858000"/>
                <a:gd name="connsiteY6" fmla="*/ 500951 h 835479"/>
                <a:gd name="connsiteX7" fmla="*/ 6683026 w 6858000"/>
                <a:gd name="connsiteY7" fmla="*/ 489501 h 835479"/>
                <a:gd name="connsiteX8" fmla="*/ 6702975 w 6858000"/>
                <a:gd name="connsiteY8" fmla="*/ 486354 h 835479"/>
                <a:gd name="connsiteX9" fmla="*/ 6702976 w 6858000"/>
                <a:gd name="connsiteY9" fmla="*/ 486354 h 835479"/>
                <a:gd name="connsiteX10" fmla="*/ 6742552 w 6858000"/>
                <a:gd name="connsiteY10" fmla="*/ 500190 h 835479"/>
                <a:gd name="connsiteX11" fmla="*/ 6742554 w 6858000"/>
                <a:gd name="connsiteY11" fmla="*/ 500191 h 835479"/>
                <a:gd name="connsiteX12" fmla="*/ 6812061 w 6858000"/>
                <a:gd name="connsiteY12" fmla="*/ 519668 h 835479"/>
                <a:gd name="connsiteX13" fmla="*/ 6776799 w 6858000"/>
                <a:gd name="connsiteY13" fmla="*/ 514894 h 835479"/>
                <a:gd name="connsiteX14" fmla="*/ 6742554 w 6858000"/>
                <a:gd name="connsiteY14" fmla="*/ 500191 h 835479"/>
                <a:gd name="connsiteX15" fmla="*/ 6742551 w 6858000"/>
                <a:gd name="connsiteY15" fmla="*/ 500190 h 835479"/>
                <a:gd name="connsiteX16" fmla="*/ 6702975 w 6858000"/>
                <a:gd name="connsiteY16" fmla="*/ 486354 h 835479"/>
                <a:gd name="connsiteX17" fmla="*/ 6662543 w 6858000"/>
                <a:gd name="connsiteY17" fmla="*/ 500951 h 835479"/>
                <a:gd name="connsiteX18" fmla="*/ 6662541 w 6858000"/>
                <a:gd name="connsiteY18" fmla="*/ 500952 h 835479"/>
                <a:gd name="connsiteX19" fmla="*/ 6662539 w 6858000"/>
                <a:gd name="connsiteY19" fmla="*/ 500953 h 835479"/>
                <a:gd name="connsiteX20" fmla="*/ 6645551 w 6858000"/>
                <a:gd name="connsiteY20" fmla="*/ 508036 h 835479"/>
                <a:gd name="connsiteX21" fmla="*/ 6625224 w 6858000"/>
                <a:gd name="connsiteY21" fmla="*/ 508047 h 835479"/>
                <a:gd name="connsiteX22" fmla="*/ 6625223 w 6858000"/>
                <a:gd name="connsiteY22" fmla="*/ 508047 h 835479"/>
                <a:gd name="connsiteX23" fmla="*/ 6588624 w 6858000"/>
                <a:gd name="connsiteY23" fmla="*/ 491425 h 835479"/>
                <a:gd name="connsiteX24" fmla="*/ 6438980 w 6858000"/>
                <a:gd name="connsiteY24" fmla="*/ 549267 h 835479"/>
                <a:gd name="connsiteX25" fmla="*/ 6463839 w 6858000"/>
                <a:gd name="connsiteY25" fmla="*/ 529336 h 835479"/>
                <a:gd name="connsiteX26" fmla="*/ 6463848 w 6858000"/>
                <a:gd name="connsiteY26" fmla="*/ 529334 h 835479"/>
                <a:gd name="connsiteX27" fmla="*/ 6513011 w 6858000"/>
                <a:gd name="connsiteY27" fmla="*/ 515538 h 835479"/>
                <a:gd name="connsiteX28" fmla="*/ 6546193 w 6858000"/>
                <a:gd name="connsiteY28" fmla="*/ 496733 h 835479"/>
                <a:gd name="connsiteX29" fmla="*/ 6546194 w 6858000"/>
                <a:gd name="connsiteY29" fmla="*/ 496733 h 835479"/>
                <a:gd name="connsiteX30" fmla="*/ 6521803 w 6858000"/>
                <a:gd name="connsiteY30" fmla="*/ 513071 h 835479"/>
                <a:gd name="connsiteX31" fmla="*/ 6513011 w 6858000"/>
                <a:gd name="connsiteY31" fmla="*/ 515538 h 835479"/>
                <a:gd name="connsiteX32" fmla="*/ 6508051 w 6858000"/>
                <a:gd name="connsiteY32" fmla="*/ 518349 h 835479"/>
                <a:gd name="connsiteX33" fmla="*/ 6463848 w 6858000"/>
                <a:gd name="connsiteY33" fmla="*/ 529334 h 835479"/>
                <a:gd name="connsiteX34" fmla="*/ 6463840 w 6858000"/>
                <a:gd name="connsiteY34" fmla="*/ 529336 h 835479"/>
                <a:gd name="connsiteX35" fmla="*/ 6438980 w 6858000"/>
                <a:gd name="connsiteY35" fmla="*/ 549267 h 835479"/>
                <a:gd name="connsiteX36" fmla="*/ 6365203 w 6858000"/>
                <a:gd name="connsiteY36" fmla="*/ 635242 h 835479"/>
                <a:gd name="connsiteX37" fmla="*/ 6387909 w 6858000"/>
                <a:gd name="connsiteY37" fmla="*/ 633959 h 835479"/>
                <a:gd name="connsiteX38" fmla="*/ 6391548 w 6858000"/>
                <a:gd name="connsiteY38" fmla="*/ 632195 h 835479"/>
                <a:gd name="connsiteX39" fmla="*/ 6407331 w 6858000"/>
                <a:gd name="connsiteY39" fmla="*/ 624541 h 835479"/>
                <a:gd name="connsiteX40" fmla="*/ 6407332 w 6858000"/>
                <a:gd name="connsiteY40" fmla="*/ 624541 h 835479"/>
                <a:gd name="connsiteX41" fmla="*/ 6391548 w 6858000"/>
                <a:gd name="connsiteY41" fmla="*/ 632195 h 835479"/>
                <a:gd name="connsiteX42" fmla="*/ 6387909 w 6858000"/>
                <a:gd name="connsiteY42" fmla="*/ 633961 h 835479"/>
                <a:gd name="connsiteX43" fmla="*/ 4221390 w 6858000"/>
                <a:gd name="connsiteY43" fmla="*/ 396172 h 835479"/>
                <a:gd name="connsiteX44" fmla="*/ 4221391 w 6858000"/>
                <a:gd name="connsiteY44" fmla="*/ 396172 h 835479"/>
                <a:gd name="connsiteX45" fmla="*/ 4253014 w 6858000"/>
                <a:gd name="connsiteY45" fmla="*/ 401888 h 835479"/>
                <a:gd name="connsiteX46" fmla="*/ 4324645 w 6858000"/>
                <a:gd name="connsiteY46" fmla="*/ 441704 h 835479"/>
                <a:gd name="connsiteX47" fmla="*/ 4363890 w 6858000"/>
                <a:gd name="connsiteY47" fmla="*/ 450658 h 835479"/>
                <a:gd name="connsiteX48" fmla="*/ 4482003 w 6858000"/>
                <a:gd name="connsiteY48" fmla="*/ 449896 h 835479"/>
                <a:gd name="connsiteX49" fmla="*/ 4659173 w 6858000"/>
                <a:gd name="connsiteY49" fmla="*/ 389886 h 835479"/>
                <a:gd name="connsiteX50" fmla="*/ 4677654 w 6858000"/>
                <a:gd name="connsiteY50" fmla="*/ 381884 h 835479"/>
                <a:gd name="connsiteX51" fmla="*/ 4767763 w 6858000"/>
                <a:gd name="connsiteY51" fmla="*/ 371977 h 835479"/>
                <a:gd name="connsiteX52" fmla="*/ 4800482 w 6858000"/>
                <a:gd name="connsiteY52" fmla="*/ 370668 h 835479"/>
                <a:gd name="connsiteX53" fmla="*/ 4800483 w 6858000"/>
                <a:gd name="connsiteY53" fmla="*/ 370668 h 835479"/>
                <a:gd name="connsiteX54" fmla="*/ 4828916 w 6858000"/>
                <a:gd name="connsiteY54" fmla="*/ 385504 h 835479"/>
                <a:gd name="connsiteX55" fmla="*/ 4863342 w 6858000"/>
                <a:gd name="connsiteY55" fmla="*/ 407685 h 835479"/>
                <a:gd name="connsiteX56" fmla="*/ 4889274 w 6858000"/>
                <a:gd name="connsiteY56" fmla="*/ 415214 h 835479"/>
                <a:gd name="connsiteX57" fmla="*/ 4912167 w 6858000"/>
                <a:gd name="connsiteY57" fmla="*/ 413509 h 835479"/>
                <a:gd name="connsiteX58" fmla="*/ 4933803 w 6858000"/>
                <a:gd name="connsiteY58" fmla="*/ 412107 h 835479"/>
                <a:gd name="connsiteX59" fmla="*/ 4933804 w 6858000"/>
                <a:gd name="connsiteY59" fmla="*/ 412107 h 835479"/>
                <a:gd name="connsiteX60" fmla="*/ 4952672 w 6858000"/>
                <a:gd name="connsiteY60" fmla="*/ 416866 h 835479"/>
                <a:gd name="connsiteX61" fmla="*/ 4957452 w 6858000"/>
                <a:gd name="connsiteY61" fmla="*/ 419659 h 835479"/>
                <a:gd name="connsiteX62" fmla="*/ 4961455 w 6858000"/>
                <a:gd name="connsiteY62" fmla="*/ 420937 h 835479"/>
                <a:gd name="connsiteX63" fmla="*/ 4987037 w 6858000"/>
                <a:gd name="connsiteY63" fmla="*/ 436941 h 835479"/>
                <a:gd name="connsiteX64" fmla="*/ 5041521 w 6858000"/>
                <a:gd name="connsiteY64" fmla="*/ 463420 h 835479"/>
                <a:gd name="connsiteX65" fmla="*/ 5041527 w 6858000"/>
                <a:gd name="connsiteY65" fmla="*/ 463422 h 835479"/>
                <a:gd name="connsiteX66" fmla="*/ 5064789 w 6858000"/>
                <a:gd name="connsiteY66" fmla="*/ 468043 h 835479"/>
                <a:gd name="connsiteX67" fmla="*/ 5070584 w 6858000"/>
                <a:gd name="connsiteY67" fmla="*/ 470217 h 835479"/>
                <a:gd name="connsiteX68" fmla="*/ 5072375 w 6858000"/>
                <a:gd name="connsiteY68" fmla="*/ 470636 h 835479"/>
                <a:gd name="connsiteX69" fmla="*/ 5087443 w 6858000"/>
                <a:gd name="connsiteY69" fmla="*/ 476540 h 835479"/>
                <a:gd name="connsiteX70" fmla="*/ 5133219 w 6858000"/>
                <a:gd name="connsiteY70" fmla="*/ 489567 h 835479"/>
                <a:gd name="connsiteX71" fmla="*/ 5133224 w 6858000"/>
                <a:gd name="connsiteY71" fmla="*/ 489569 h 835479"/>
                <a:gd name="connsiteX72" fmla="*/ 5166112 w 6858000"/>
                <a:gd name="connsiteY72" fmla="*/ 482853 h 835479"/>
                <a:gd name="connsiteX73" fmla="*/ 5166113 w 6858000"/>
                <a:gd name="connsiteY73" fmla="*/ 482853 h 835479"/>
                <a:gd name="connsiteX74" fmla="*/ 5172090 w 6858000"/>
                <a:gd name="connsiteY74" fmla="*/ 483545 h 835479"/>
                <a:gd name="connsiteX75" fmla="*/ 5179067 w 6858000"/>
                <a:gd name="connsiteY75" fmla="*/ 486091 h 835479"/>
                <a:gd name="connsiteX76" fmla="*/ 5229432 w 6858000"/>
                <a:gd name="connsiteY76" fmla="*/ 485925 h 835479"/>
                <a:gd name="connsiteX77" fmla="*/ 5243613 w 6858000"/>
                <a:gd name="connsiteY77" fmla="*/ 478254 h 835479"/>
                <a:gd name="connsiteX78" fmla="*/ 5272795 w 6858000"/>
                <a:gd name="connsiteY78" fmla="*/ 462468 h 835479"/>
                <a:gd name="connsiteX79" fmla="*/ 5312287 w 6858000"/>
                <a:gd name="connsiteY79" fmla="*/ 438565 h 835479"/>
                <a:gd name="connsiteX80" fmla="*/ 5321350 w 6858000"/>
                <a:gd name="connsiteY80" fmla="*/ 437509 h 835479"/>
                <a:gd name="connsiteX81" fmla="*/ 5326162 w 6858000"/>
                <a:gd name="connsiteY81" fmla="*/ 435035 h 835479"/>
                <a:gd name="connsiteX82" fmla="*/ 5355013 w 6858000"/>
                <a:gd name="connsiteY82" fmla="*/ 433589 h 835479"/>
                <a:gd name="connsiteX83" fmla="*/ 5355014 w 6858000"/>
                <a:gd name="connsiteY83" fmla="*/ 433589 h 835479"/>
                <a:gd name="connsiteX84" fmla="*/ 5385384 w 6858000"/>
                <a:gd name="connsiteY84" fmla="*/ 438465 h 835479"/>
                <a:gd name="connsiteX85" fmla="*/ 5425582 w 6858000"/>
                <a:gd name="connsiteY85" fmla="*/ 446656 h 835479"/>
                <a:gd name="connsiteX86" fmla="*/ 5480637 w 6858000"/>
                <a:gd name="connsiteY86" fmla="*/ 458278 h 835479"/>
                <a:gd name="connsiteX87" fmla="*/ 5507667 w 6858000"/>
                <a:gd name="connsiteY87" fmla="*/ 462803 h 835479"/>
                <a:gd name="connsiteX88" fmla="*/ 5531691 w 6858000"/>
                <a:gd name="connsiteY88" fmla="*/ 452184 h 835479"/>
                <a:gd name="connsiteX89" fmla="*/ 5531692 w 6858000"/>
                <a:gd name="connsiteY89" fmla="*/ 452183 h 835479"/>
                <a:gd name="connsiteX90" fmla="*/ 5547577 w 6858000"/>
                <a:gd name="connsiteY90" fmla="*/ 442037 h 835479"/>
                <a:gd name="connsiteX91" fmla="*/ 5547578 w 6858000"/>
                <a:gd name="connsiteY91" fmla="*/ 442037 h 835479"/>
                <a:gd name="connsiteX92" fmla="*/ 5562746 w 6858000"/>
                <a:gd name="connsiteY92" fmla="*/ 451610 h 835479"/>
                <a:gd name="connsiteX93" fmla="*/ 5704483 w 6858000"/>
                <a:gd name="connsiteY93" fmla="*/ 522858 h 835479"/>
                <a:gd name="connsiteX94" fmla="*/ 5740488 w 6858000"/>
                <a:gd name="connsiteY94" fmla="*/ 528765 h 835479"/>
                <a:gd name="connsiteX95" fmla="*/ 5760873 w 6858000"/>
                <a:gd name="connsiteY95" fmla="*/ 537529 h 835479"/>
                <a:gd name="connsiteX96" fmla="*/ 5883751 w 6858000"/>
                <a:gd name="connsiteY96" fmla="*/ 625924 h 835479"/>
                <a:gd name="connsiteX97" fmla="*/ 5883755 w 6858000"/>
                <a:gd name="connsiteY97" fmla="*/ 625926 h 835479"/>
                <a:gd name="connsiteX98" fmla="*/ 5935945 w 6858000"/>
                <a:gd name="connsiteY98" fmla="*/ 643829 h 835479"/>
                <a:gd name="connsiteX99" fmla="*/ 5935949 w 6858000"/>
                <a:gd name="connsiteY99" fmla="*/ 643830 h 835479"/>
                <a:gd name="connsiteX100" fmla="*/ 5993289 w 6858000"/>
                <a:gd name="connsiteY100" fmla="*/ 640211 h 835479"/>
                <a:gd name="connsiteX101" fmla="*/ 5993290 w 6858000"/>
                <a:gd name="connsiteY101" fmla="*/ 640210 h 835479"/>
                <a:gd name="connsiteX102" fmla="*/ 6026439 w 6858000"/>
                <a:gd name="connsiteY102" fmla="*/ 633735 h 835479"/>
                <a:gd name="connsiteX103" fmla="*/ 6108737 w 6858000"/>
                <a:gd name="connsiteY103" fmla="*/ 577534 h 835479"/>
                <a:gd name="connsiteX104" fmla="*/ 6133313 w 6858000"/>
                <a:gd name="connsiteY104" fmla="*/ 563843 h 835479"/>
                <a:gd name="connsiteX105" fmla="*/ 6133314 w 6858000"/>
                <a:gd name="connsiteY105" fmla="*/ 563843 h 835479"/>
                <a:gd name="connsiteX106" fmla="*/ 6143189 w 6858000"/>
                <a:gd name="connsiteY106" fmla="*/ 567542 h 835479"/>
                <a:gd name="connsiteX107" fmla="*/ 6155599 w 6858000"/>
                <a:gd name="connsiteY107" fmla="*/ 579438 h 835479"/>
                <a:gd name="connsiteX108" fmla="*/ 6155602 w 6858000"/>
                <a:gd name="connsiteY108" fmla="*/ 579440 h 835479"/>
                <a:gd name="connsiteX109" fmla="*/ 6228756 w 6858000"/>
                <a:gd name="connsiteY109" fmla="*/ 618111 h 835479"/>
                <a:gd name="connsiteX110" fmla="*/ 6361539 w 6858000"/>
                <a:gd name="connsiteY110" fmla="*/ 635448 h 835479"/>
                <a:gd name="connsiteX111" fmla="*/ 6361538 w 6858000"/>
                <a:gd name="connsiteY111" fmla="*/ 635448 h 835479"/>
                <a:gd name="connsiteX112" fmla="*/ 6228755 w 6858000"/>
                <a:gd name="connsiteY112" fmla="*/ 618111 h 835479"/>
                <a:gd name="connsiteX113" fmla="*/ 6155601 w 6858000"/>
                <a:gd name="connsiteY113" fmla="*/ 579440 h 835479"/>
                <a:gd name="connsiteX114" fmla="*/ 6155599 w 6858000"/>
                <a:gd name="connsiteY114" fmla="*/ 579438 h 835479"/>
                <a:gd name="connsiteX115" fmla="*/ 6133314 w 6858000"/>
                <a:gd name="connsiteY115" fmla="*/ 563843 h 835479"/>
                <a:gd name="connsiteX116" fmla="*/ 6108738 w 6858000"/>
                <a:gd name="connsiteY116" fmla="*/ 577534 h 835479"/>
                <a:gd name="connsiteX117" fmla="*/ 6026440 w 6858000"/>
                <a:gd name="connsiteY117" fmla="*/ 633735 h 835479"/>
                <a:gd name="connsiteX118" fmla="*/ 5993291 w 6858000"/>
                <a:gd name="connsiteY118" fmla="*/ 640210 h 835479"/>
                <a:gd name="connsiteX119" fmla="*/ 5993289 w 6858000"/>
                <a:gd name="connsiteY119" fmla="*/ 640211 h 835479"/>
                <a:gd name="connsiteX120" fmla="*/ 5964476 w 6858000"/>
                <a:gd name="connsiteY120" fmla="*/ 643664 h 835479"/>
                <a:gd name="connsiteX121" fmla="*/ 5935949 w 6858000"/>
                <a:gd name="connsiteY121" fmla="*/ 643830 h 835479"/>
                <a:gd name="connsiteX122" fmla="*/ 5935948 w 6858000"/>
                <a:gd name="connsiteY122" fmla="*/ 643830 h 835479"/>
                <a:gd name="connsiteX123" fmla="*/ 5935945 w 6858000"/>
                <a:gd name="connsiteY123" fmla="*/ 643829 h 835479"/>
                <a:gd name="connsiteX124" fmla="*/ 5909350 w 6858000"/>
                <a:gd name="connsiteY124" fmla="*/ 636949 h 835479"/>
                <a:gd name="connsiteX125" fmla="*/ 5883755 w 6858000"/>
                <a:gd name="connsiteY125" fmla="*/ 625926 h 835479"/>
                <a:gd name="connsiteX126" fmla="*/ 5883750 w 6858000"/>
                <a:gd name="connsiteY126" fmla="*/ 625924 h 835479"/>
                <a:gd name="connsiteX127" fmla="*/ 5760872 w 6858000"/>
                <a:gd name="connsiteY127" fmla="*/ 537529 h 835479"/>
                <a:gd name="connsiteX128" fmla="*/ 5740487 w 6858000"/>
                <a:gd name="connsiteY128" fmla="*/ 528765 h 835479"/>
                <a:gd name="connsiteX129" fmla="*/ 5704482 w 6858000"/>
                <a:gd name="connsiteY129" fmla="*/ 522858 h 835479"/>
                <a:gd name="connsiteX130" fmla="*/ 5562745 w 6858000"/>
                <a:gd name="connsiteY130" fmla="*/ 451610 h 835479"/>
                <a:gd name="connsiteX131" fmla="*/ 5547577 w 6858000"/>
                <a:gd name="connsiteY131" fmla="*/ 442037 h 835479"/>
                <a:gd name="connsiteX132" fmla="*/ 5531693 w 6858000"/>
                <a:gd name="connsiteY132" fmla="*/ 452183 h 835479"/>
                <a:gd name="connsiteX133" fmla="*/ 5531691 w 6858000"/>
                <a:gd name="connsiteY133" fmla="*/ 452184 h 835479"/>
                <a:gd name="connsiteX134" fmla="*/ 5520421 w 6858000"/>
                <a:gd name="connsiteY134" fmla="*/ 460582 h 835479"/>
                <a:gd name="connsiteX135" fmla="*/ 5507667 w 6858000"/>
                <a:gd name="connsiteY135" fmla="*/ 462803 h 835479"/>
                <a:gd name="connsiteX136" fmla="*/ 5507666 w 6858000"/>
                <a:gd name="connsiteY136" fmla="*/ 462803 h 835479"/>
                <a:gd name="connsiteX137" fmla="*/ 5480636 w 6858000"/>
                <a:gd name="connsiteY137" fmla="*/ 458278 h 835479"/>
                <a:gd name="connsiteX138" fmla="*/ 5425581 w 6858000"/>
                <a:gd name="connsiteY138" fmla="*/ 446656 h 835479"/>
                <a:gd name="connsiteX139" fmla="*/ 5385383 w 6858000"/>
                <a:gd name="connsiteY139" fmla="*/ 438465 h 835479"/>
                <a:gd name="connsiteX140" fmla="*/ 5355013 w 6858000"/>
                <a:gd name="connsiteY140" fmla="*/ 433589 h 835479"/>
                <a:gd name="connsiteX141" fmla="*/ 5321350 w 6858000"/>
                <a:gd name="connsiteY141" fmla="*/ 437509 h 835479"/>
                <a:gd name="connsiteX142" fmla="*/ 5272796 w 6858000"/>
                <a:gd name="connsiteY142" fmla="*/ 462468 h 835479"/>
                <a:gd name="connsiteX143" fmla="*/ 5243613 w 6858000"/>
                <a:gd name="connsiteY143" fmla="*/ 478254 h 835479"/>
                <a:gd name="connsiteX144" fmla="*/ 5229433 w 6858000"/>
                <a:gd name="connsiteY144" fmla="*/ 485925 h 835479"/>
                <a:gd name="connsiteX145" fmla="*/ 5179067 w 6858000"/>
                <a:gd name="connsiteY145" fmla="*/ 486091 h 835479"/>
                <a:gd name="connsiteX146" fmla="*/ 5179066 w 6858000"/>
                <a:gd name="connsiteY146" fmla="*/ 486091 h 835479"/>
                <a:gd name="connsiteX147" fmla="*/ 5172089 w 6858000"/>
                <a:gd name="connsiteY147" fmla="*/ 483545 h 835479"/>
                <a:gd name="connsiteX148" fmla="*/ 5166113 w 6858000"/>
                <a:gd name="connsiteY148" fmla="*/ 482853 h 835479"/>
                <a:gd name="connsiteX149" fmla="*/ 5133224 w 6858000"/>
                <a:gd name="connsiteY149" fmla="*/ 489569 h 835479"/>
                <a:gd name="connsiteX150" fmla="*/ 5133223 w 6858000"/>
                <a:gd name="connsiteY150" fmla="*/ 489569 h 835479"/>
                <a:gd name="connsiteX151" fmla="*/ 5133219 w 6858000"/>
                <a:gd name="connsiteY151" fmla="*/ 489567 h 835479"/>
                <a:gd name="connsiteX152" fmla="*/ 5102460 w 6858000"/>
                <a:gd name="connsiteY152" fmla="*/ 482424 h 835479"/>
                <a:gd name="connsiteX153" fmla="*/ 5087443 w 6858000"/>
                <a:gd name="connsiteY153" fmla="*/ 476540 h 835479"/>
                <a:gd name="connsiteX154" fmla="*/ 5087422 w 6858000"/>
                <a:gd name="connsiteY154" fmla="*/ 476534 h 835479"/>
                <a:gd name="connsiteX155" fmla="*/ 5070584 w 6858000"/>
                <a:gd name="connsiteY155" fmla="*/ 470217 h 835479"/>
                <a:gd name="connsiteX156" fmla="*/ 5041527 w 6858000"/>
                <a:gd name="connsiteY156" fmla="*/ 463422 h 835479"/>
                <a:gd name="connsiteX157" fmla="*/ 5041520 w 6858000"/>
                <a:gd name="connsiteY157" fmla="*/ 463420 h 835479"/>
                <a:gd name="connsiteX158" fmla="*/ 4987036 w 6858000"/>
                <a:gd name="connsiteY158" fmla="*/ 436941 h 835479"/>
                <a:gd name="connsiteX159" fmla="*/ 4957452 w 6858000"/>
                <a:gd name="connsiteY159" fmla="*/ 419659 h 835479"/>
                <a:gd name="connsiteX160" fmla="*/ 4933804 w 6858000"/>
                <a:gd name="connsiteY160" fmla="*/ 412107 h 835479"/>
                <a:gd name="connsiteX161" fmla="*/ 4912168 w 6858000"/>
                <a:gd name="connsiteY161" fmla="*/ 413509 h 835479"/>
                <a:gd name="connsiteX162" fmla="*/ 4889275 w 6858000"/>
                <a:gd name="connsiteY162" fmla="*/ 415214 h 835479"/>
                <a:gd name="connsiteX163" fmla="*/ 4889274 w 6858000"/>
                <a:gd name="connsiteY163" fmla="*/ 415214 h 835479"/>
                <a:gd name="connsiteX164" fmla="*/ 4867613 w 6858000"/>
                <a:gd name="connsiteY164" fmla="*/ 410436 h 835479"/>
                <a:gd name="connsiteX165" fmla="*/ 4863342 w 6858000"/>
                <a:gd name="connsiteY165" fmla="*/ 407685 h 835479"/>
                <a:gd name="connsiteX166" fmla="*/ 4857316 w 6858000"/>
                <a:gd name="connsiteY166" fmla="*/ 405935 h 835479"/>
                <a:gd name="connsiteX167" fmla="*/ 4828915 w 6858000"/>
                <a:gd name="connsiteY167" fmla="*/ 385504 h 835479"/>
                <a:gd name="connsiteX168" fmla="*/ 4800482 w 6858000"/>
                <a:gd name="connsiteY168" fmla="*/ 370668 h 835479"/>
                <a:gd name="connsiteX169" fmla="*/ 4767764 w 6858000"/>
                <a:gd name="connsiteY169" fmla="*/ 371977 h 835479"/>
                <a:gd name="connsiteX170" fmla="*/ 4677655 w 6858000"/>
                <a:gd name="connsiteY170" fmla="*/ 381884 h 835479"/>
                <a:gd name="connsiteX171" fmla="*/ 4659174 w 6858000"/>
                <a:gd name="connsiteY171" fmla="*/ 389886 h 835479"/>
                <a:gd name="connsiteX172" fmla="*/ 4482004 w 6858000"/>
                <a:gd name="connsiteY172" fmla="*/ 449896 h 835479"/>
                <a:gd name="connsiteX173" fmla="*/ 4363890 w 6858000"/>
                <a:gd name="connsiteY173" fmla="*/ 450658 h 835479"/>
                <a:gd name="connsiteX174" fmla="*/ 4363889 w 6858000"/>
                <a:gd name="connsiteY174" fmla="*/ 450658 h 835479"/>
                <a:gd name="connsiteX175" fmla="*/ 4324644 w 6858000"/>
                <a:gd name="connsiteY175" fmla="*/ 441704 h 835479"/>
                <a:gd name="connsiteX176" fmla="*/ 4253013 w 6858000"/>
                <a:gd name="connsiteY176" fmla="*/ 401888 h 835479"/>
                <a:gd name="connsiteX177" fmla="*/ 4165382 w 6858000"/>
                <a:gd name="connsiteY177" fmla="*/ 392362 h 835479"/>
                <a:gd name="connsiteX178" fmla="*/ 4165383 w 6858000"/>
                <a:gd name="connsiteY178" fmla="*/ 392362 h 835479"/>
                <a:gd name="connsiteX179" fmla="*/ 4192387 w 6858000"/>
                <a:gd name="connsiteY179" fmla="*/ 396267 h 835479"/>
                <a:gd name="connsiteX180" fmla="*/ 4192386 w 6858000"/>
                <a:gd name="connsiteY180" fmla="*/ 396267 h 835479"/>
                <a:gd name="connsiteX181" fmla="*/ 4165382 w 6858000"/>
                <a:gd name="connsiteY181" fmla="*/ 392362 h 835479"/>
                <a:gd name="connsiteX182" fmla="*/ 3885337 w 6858000"/>
                <a:gd name="connsiteY182" fmla="*/ 379980 h 835479"/>
                <a:gd name="connsiteX183" fmla="*/ 3885338 w 6858000"/>
                <a:gd name="connsiteY183" fmla="*/ 379980 h 835479"/>
                <a:gd name="connsiteX184" fmla="*/ 3885341 w 6858000"/>
                <a:gd name="connsiteY184" fmla="*/ 379982 h 835479"/>
                <a:gd name="connsiteX185" fmla="*/ 3962157 w 6858000"/>
                <a:gd name="connsiteY185" fmla="*/ 411865 h 835479"/>
                <a:gd name="connsiteX186" fmla="*/ 3962159 w 6858000"/>
                <a:gd name="connsiteY186" fmla="*/ 411865 h 835479"/>
                <a:gd name="connsiteX187" fmla="*/ 4043837 w 6858000"/>
                <a:gd name="connsiteY187" fmla="*/ 396173 h 835479"/>
                <a:gd name="connsiteX188" fmla="*/ 4043838 w 6858000"/>
                <a:gd name="connsiteY188" fmla="*/ 396172 h 835479"/>
                <a:gd name="connsiteX189" fmla="*/ 4103824 w 6858000"/>
                <a:gd name="connsiteY189" fmla="*/ 381051 h 835479"/>
                <a:gd name="connsiteX190" fmla="*/ 4103825 w 6858000"/>
                <a:gd name="connsiteY190" fmla="*/ 381051 h 835479"/>
                <a:gd name="connsiteX191" fmla="*/ 4134255 w 6858000"/>
                <a:gd name="connsiteY191" fmla="*/ 383018 h 835479"/>
                <a:gd name="connsiteX192" fmla="*/ 4165381 w 6858000"/>
                <a:gd name="connsiteY192" fmla="*/ 392362 h 835479"/>
                <a:gd name="connsiteX193" fmla="*/ 4103825 w 6858000"/>
                <a:gd name="connsiteY193" fmla="*/ 381051 h 835479"/>
                <a:gd name="connsiteX194" fmla="*/ 4043839 w 6858000"/>
                <a:gd name="connsiteY194" fmla="*/ 396172 h 835479"/>
                <a:gd name="connsiteX195" fmla="*/ 4043837 w 6858000"/>
                <a:gd name="connsiteY195" fmla="*/ 396173 h 835479"/>
                <a:gd name="connsiteX196" fmla="*/ 4002409 w 6858000"/>
                <a:gd name="connsiteY196" fmla="*/ 409475 h 835479"/>
                <a:gd name="connsiteX197" fmla="*/ 3962159 w 6858000"/>
                <a:gd name="connsiteY197" fmla="*/ 411865 h 835479"/>
                <a:gd name="connsiteX198" fmla="*/ 3962158 w 6858000"/>
                <a:gd name="connsiteY198" fmla="*/ 411865 h 835479"/>
                <a:gd name="connsiteX199" fmla="*/ 3962157 w 6858000"/>
                <a:gd name="connsiteY199" fmla="*/ 411865 h 835479"/>
                <a:gd name="connsiteX200" fmla="*/ 3923124 w 6858000"/>
                <a:gd name="connsiteY200" fmla="*/ 402361 h 835479"/>
                <a:gd name="connsiteX201" fmla="*/ 3885341 w 6858000"/>
                <a:gd name="connsiteY201" fmla="*/ 379982 h 835479"/>
                <a:gd name="connsiteX202" fmla="*/ 3669899 w 6858000"/>
                <a:gd name="connsiteY202" fmla="*/ 394577 h 835479"/>
                <a:gd name="connsiteX203" fmla="*/ 3680163 w 6858000"/>
                <a:gd name="connsiteY203" fmla="*/ 397173 h 835479"/>
                <a:gd name="connsiteX204" fmla="*/ 3734836 w 6858000"/>
                <a:gd name="connsiteY204" fmla="*/ 393125 h 835479"/>
                <a:gd name="connsiteX205" fmla="*/ 3734837 w 6858000"/>
                <a:gd name="connsiteY205" fmla="*/ 393125 h 835479"/>
                <a:gd name="connsiteX206" fmla="*/ 3754652 w 6858000"/>
                <a:gd name="connsiteY206" fmla="*/ 393507 h 835479"/>
                <a:gd name="connsiteX207" fmla="*/ 3789775 w 6858000"/>
                <a:gd name="connsiteY207" fmla="*/ 399864 h 835479"/>
                <a:gd name="connsiteX208" fmla="*/ 3822471 w 6858000"/>
                <a:gd name="connsiteY208" fmla="*/ 384932 h 835479"/>
                <a:gd name="connsiteX209" fmla="*/ 3852618 w 6858000"/>
                <a:gd name="connsiteY209" fmla="*/ 370597 h 835479"/>
                <a:gd name="connsiteX210" fmla="*/ 3852619 w 6858000"/>
                <a:gd name="connsiteY210" fmla="*/ 370597 h 835479"/>
                <a:gd name="connsiteX211" fmla="*/ 3868763 w 6858000"/>
                <a:gd name="connsiteY211" fmla="*/ 371377 h 835479"/>
                <a:gd name="connsiteX212" fmla="*/ 3885336 w 6858000"/>
                <a:gd name="connsiteY212" fmla="*/ 379980 h 835479"/>
                <a:gd name="connsiteX213" fmla="*/ 3852619 w 6858000"/>
                <a:gd name="connsiteY213" fmla="*/ 370597 h 835479"/>
                <a:gd name="connsiteX214" fmla="*/ 3822472 w 6858000"/>
                <a:gd name="connsiteY214" fmla="*/ 384932 h 835479"/>
                <a:gd name="connsiteX215" fmla="*/ 3789776 w 6858000"/>
                <a:gd name="connsiteY215" fmla="*/ 399864 h 835479"/>
                <a:gd name="connsiteX216" fmla="*/ 3789775 w 6858000"/>
                <a:gd name="connsiteY216" fmla="*/ 399864 h 835479"/>
                <a:gd name="connsiteX217" fmla="*/ 3754651 w 6858000"/>
                <a:gd name="connsiteY217" fmla="*/ 393507 h 835479"/>
                <a:gd name="connsiteX218" fmla="*/ 3734837 w 6858000"/>
                <a:gd name="connsiteY218" fmla="*/ 393125 h 835479"/>
                <a:gd name="connsiteX219" fmla="*/ 3680163 w 6858000"/>
                <a:gd name="connsiteY219" fmla="*/ 397173 h 835479"/>
                <a:gd name="connsiteX220" fmla="*/ 3680162 w 6858000"/>
                <a:gd name="connsiteY220" fmla="*/ 397173 h 835479"/>
                <a:gd name="connsiteX221" fmla="*/ 2836171 w 6858000"/>
                <a:gd name="connsiteY221" fmla="*/ 465063 h 835479"/>
                <a:gd name="connsiteX222" fmla="*/ 2848792 w 6858000"/>
                <a:gd name="connsiteY222" fmla="*/ 456372 h 835479"/>
                <a:gd name="connsiteX223" fmla="*/ 2897784 w 6858000"/>
                <a:gd name="connsiteY223" fmla="*/ 440769 h 835479"/>
                <a:gd name="connsiteX224" fmla="*/ 2903549 w 6858000"/>
                <a:gd name="connsiteY224" fmla="*/ 439740 h 835479"/>
                <a:gd name="connsiteX225" fmla="*/ 2914327 w 6858000"/>
                <a:gd name="connsiteY225" fmla="*/ 436466 h 835479"/>
                <a:gd name="connsiteX226" fmla="*/ 2947858 w 6858000"/>
                <a:gd name="connsiteY226" fmla="*/ 431835 h 835479"/>
                <a:gd name="connsiteX227" fmla="*/ 2947861 w 6858000"/>
                <a:gd name="connsiteY227" fmla="*/ 431834 h 835479"/>
                <a:gd name="connsiteX228" fmla="*/ 2947862 w 6858000"/>
                <a:gd name="connsiteY228" fmla="*/ 431834 h 835479"/>
                <a:gd name="connsiteX229" fmla="*/ 2982148 w 6858000"/>
                <a:gd name="connsiteY229" fmla="*/ 435418 h 835479"/>
                <a:gd name="connsiteX230" fmla="*/ 3077401 w 6858000"/>
                <a:gd name="connsiteY230" fmla="*/ 447111 h 835479"/>
                <a:gd name="connsiteX231" fmla="*/ 3172653 w 6858000"/>
                <a:gd name="connsiteY231" fmla="*/ 434656 h 835479"/>
                <a:gd name="connsiteX232" fmla="*/ 3489466 w 6858000"/>
                <a:gd name="connsiteY232" fmla="*/ 387029 h 835479"/>
                <a:gd name="connsiteX233" fmla="*/ 3544712 w 6858000"/>
                <a:gd name="connsiteY233" fmla="*/ 364930 h 835479"/>
                <a:gd name="connsiteX234" fmla="*/ 3574407 w 6858000"/>
                <a:gd name="connsiteY234" fmla="*/ 347308 h 835479"/>
                <a:gd name="connsiteX235" fmla="*/ 3574408 w 6858000"/>
                <a:gd name="connsiteY235" fmla="*/ 347308 h 835479"/>
                <a:gd name="connsiteX236" fmla="*/ 3606817 w 6858000"/>
                <a:gd name="connsiteY236" fmla="*/ 359406 h 835479"/>
                <a:gd name="connsiteX237" fmla="*/ 3630632 w 6858000"/>
                <a:gd name="connsiteY237" fmla="*/ 372932 h 835479"/>
                <a:gd name="connsiteX238" fmla="*/ 3651953 w 6858000"/>
                <a:gd name="connsiteY238" fmla="*/ 388826 h 835479"/>
                <a:gd name="connsiteX239" fmla="*/ 3630631 w 6858000"/>
                <a:gd name="connsiteY239" fmla="*/ 372932 h 835479"/>
                <a:gd name="connsiteX240" fmla="*/ 3606816 w 6858000"/>
                <a:gd name="connsiteY240" fmla="*/ 359406 h 835479"/>
                <a:gd name="connsiteX241" fmla="*/ 3587173 w 6858000"/>
                <a:gd name="connsiteY241" fmla="*/ 349660 h 835479"/>
                <a:gd name="connsiteX242" fmla="*/ 3574407 w 6858000"/>
                <a:gd name="connsiteY242" fmla="*/ 347308 h 835479"/>
                <a:gd name="connsiteX243" fmla="*/ 3562320 w 6858000"/>
                <a:gd name="connsiteY243" fmla="*/ 352387 h 835479"/>
                <a:gd name="connsiteX244" fmla="*/ 3544713 w 6858000"/>
                <a:gd name="connsiteY244" fmla="*/ 364930 h 835479"/>
                <a:gd name="connsiteX245" fmla="*/ 3489467 w 6858000"/>
                <a:gd name="connsiteY245" fmla="*/ 387029 h 835479"/>
                <a:gd name="connsiteX246" fmla="*/ 3172654 w 6858000"/>
                <a:gd name="connsiteY246" fmla="*/ 434656 h 835479"/>
                <a:gd name="connsiteX247" fmla="*/ 3077401 w 6858000"/>
                <a:gd name="connsiteY247" fmla="*/ 447111 h 835479"/>
                <a:gd name="connsiteX248" fmla="*/ 3077400 w 6858000"/>
                <a:gd name="connsiteY248" fmla="*/ 447111 h 835479"/>
                <a:gd name="connsiteX249" fmla="*/ 2982147 w 6858000"/>
                <a:gd name="connsiteY249" fmla="*/ 435418 h 835479"/>
                <a:gd name="connsiteX250" fmla="*/ 2947862 w 6858000"/>
                <a:gd name="connsiteY250" fmla="*/ 431834 h 835479"/>
                <a:gd name="connsiteX251" fmla="*/ 2947858 w 6858000"/>
                <a:gd name="connsiteY251" fmla="*/ 431835 h 835479"/>
                <a:gd name="connsiteX252" fmla="*/ 2903549 w 6858000"/>
                <a:gd name="connsiteY252" fmla="*/ 439740 h 835479"/>
                <a:gd name="connsiteX253" fmla="*/ 2848793 w 6858000"/>
                <a:gd name="connsiteY253" fmla="*/ 456372 h 835479"/>
                <a:gd name="connsiteX254" fmla="*/ 2836172 w 6858000"/>
                <a:gd name="connsiteY254" fmla="*/ 465063 h 835479"/>
                <a:gd name="connsiteX255" fmla="*/ 1268757 w 6858000"/>
                <a:gd name="connsiteY255" fmla="*/ 18376 h 835479"/>
                <a:gd name="connsiteX256" fmla="*/ 1286069 w 6858000"/>
                <a:gd name="connsiteY256" fmla="*/ 23543 h 835479"/>
                <a:gd name="connsiteX257" fmla="*/ 1350627 w 6858000"/>
                <a:gd name="connsiteY257" fmla="*/ 45880 h 835479"/>
                <a:gd name="connsiteX258" fmla="*/ 1413839 w 6858000"/>
                <a:gd name="connsiteY258" fmla="*/ 40286 h 835479"/>
                <a:gd name="connsiteX259" fmla="*/ 1350626 w 6858000"/>
                <a:gd name="connsiteY259" fmla="*/ 45881 h 835479"/>
                <a:gd name="connsiteX260" fmla="*/ 1286068 w 6858000"/>
                <a:gd name="connsiteY260" fmla="*/ 23543 h 835479"/>
                <a:gd name="connsiteX261" fmla="*/ 313532 w 6858000"/>
                <a:gd name="connsiteY261" fmla="*/ 14019 h 835479"/>
                <a:gd name="connsiteX262" fmla="*/ 313533 w 6858000"/>
                <a:gd name="connsiteY262" fmla="*/ 14018 h 835479"/>
                <a:gd name="connsiteX263" fmla="*/ 338870 w 6858000"/>
                <a:gd name="connsiteY263" fmla="*/ 13446 h 835479"/>
                <a:gd name="connsiteX264" fmla="*/ 338902 w 6858000"/>
                <a:gd name="connsiteY264" fmla="*/ 13453 h 835479"/>
                <a:gd name="connsiteX265" fmla="*/ 395639 w 6858000"/>
                <a:gd name="connsiteY265" fmla="*/ 23353 h 835479"/>
                <a:gd name="connsiteX266" fmla="*/ 367327 w 6858000"/>
                <a:gd name="connsiteY266" fmla="*/ 19543 h 835479"/>
                <a:gd name="connsiteX267" fmla="*/ 338902 w 6858000"/>
                <a:gd name="connsiteY267" fmla="*/ 13453 h 835479"/>
                <a:gd name="connsiteX268" fmla="*/ 338869 w 6858000"/>
                <a:gd name="connsiteY268" fmla="*/ 13447 h 835479"/>
                <a:gd name="connsiteX269" fmla="*/ 324057 w 6858000"/>
                <a:gd name="connsiteY269" fmla="*/ 11661 h 835479"/>
                <a:gd name="connsiteX270" fmla="*/ 281567 w 6858000"/>
                <a:gd name="connsiteY270" fmla="*/ 36346 h 835479"/>
                <a:gd name="connsiteX271" fmla="*/ 295414 w 6858000"/>
                <a:gd name="connsiteY271" fmla="*/ 31451 h 835479"/>
                <a:gd name="connsiteX272" fmla="*/ 295414 w 6858000"/>
                <a:gd name="connsiteY272" fmla="*/ 31452 h 835479"/>
                <a:gd name="connsiteX273" fmla="*/ 24485 w 6858000"/>
                <a:gd name="connsiteY273" fmla="*/ 23026 h 835479"/>
                <a:gd name="connsiteX274" fmla="*/ 74128 w 6858000"/>
                <a:gd name="connsiteY274" fmla="*/ 20763 h 835479"/>
                <a:gd name="connsiteX275" fmla="*/ 125860 w 6858000"/>
                <a:gd name="connsiteY275" fmla="*/ 26687 h 835479"/>
                <a:gd name="connsiteX276" fmla="*/ 153386 w 6858000"/>
                <a:gd name="connsiteY276" fmla="*/ 31082 h 835479"/>
                <a:gd name="connsiteX277" fmla="*/ 228943 w 6858000"/>
                <a:gd name="connsiteY277" fmla="*/ 39355 h 835479"/>
                <a:gd name="connsiteX278" fmla="*/ 177270 w 6858000"/>
                <a:gd name="connsiteY278" fmla="*/ 34896 h 835479"/>
                <a:gd name="connsiteX279" fmla="*/ 153386 w 6858000"/>
                <a:gd name="connsiteY279" fmla="*/ 31082 h 835479"/>
                <a:gd name="connsiteX280" fmla="*/ 151568 w 6858000"/>
                <a:gd name="connsiteY280" fmla="*/ 30883 h 835479"/>
                <a:gd name="connsiteX281" fmla="*/ 74128 w 6858000"/>
                <a:gd name="connsiteY281" fmla="*/ 20764 h 835479"/>
                <a:gd name="connsiteX282" fmla="*/ 0 w 6858000"/>
                <a:gd name="connsiteY282" fmla="*/ 29969 h 835479"/>
                <a:gd name="connsiteX283" fmla="*/ 0 w 6858000"/>
                <a:gd name="connsiteY283" fmla="*/ 494077 h 835479"/>
                <a:gd name="connsiteX284" fmla="*/ 2816 w 6858000"/>
                <a:gd name="connsiteY284" fmla="*/ 492950 h 835479"/>
                <a:gd name="connsiteX285" fmla="*/ 63586 w 6858000"/>
                <a:gd name="connsiteY285" fmla="*/ 478851 h 835479"/>
                <a:gd name="connsiteX286" fmla="*/ 176938 w 6858000"/>
                <a:gd name="connsiteY286" fmla="*/ 464945 h 835479"/>
                <a:gd name="connsiteX287" fmla="*/ 200181 w 6858000"/>
                <a:gd name="connsiteY287" fmla="*/ 456943 h 835479"/>
                <a:gd name="connsiteX288" fmla="*/ 340773 w 6858000"/>
                <a:gd name="connsiteY288" fmla="*/ 419031 h 835479"/>
                <a:gd name="connsiteX289" fmla="*/ 453363 w 6858000"/>
                <a:gd name="connsiteY289" fmla="*/ 419796 h 835479"/>
                <a:gd name="connsiteX290" fmla="*/ 462125 w 6858000"/>
                <a:gd name="connsiteY290" fmla="*/ 421510 h 835479"/>
                <a:gd name="connsiteX291" fmla="*/ 505181 w 6858000"/>
                <a:gd name="connsiteY291" fmla="*/ 434082 h 835479"/>
                <a:gd name="connsiteX292" fmla="*/ 571859 w 6858000"/>
                <a:gd name="connsiteY292" fmla="*/ 430654 h 835479"/>
                <a:gd name="connsiteX293" fmla="*/ 617771 w 6858000"/>
                <a:gd name="connsiteY293" fmla="*/ 413317 h 835479"/>
                <a:gd name="connsiteX294" fmla="*/ 674922 w 6858000"/>
                <a:gd name="connsiteY294" fmla="*/ 412555 h 835479"/>
                <a:gd name="connsiteX295" fmla="*/ 740267 w 6858000"/>
                <a:gd name="connsiteY295" fmla="*/ 423414 h 835479"/>
                <a:gd name="connsiteX296" fmla="*/ 769604 w 6858000"/>
                <a:gd name="connsiteY296" fmla="*/ 425700 h 835479"/>
                <a:gd name="connsiteX297" fmla="*/ 850188 w 6858000"/>
                <a:gd name="connsiteY297" fmla="*/ 448180 h 835479"/>
                <a:gd name="connsiteX298" fmla="*/ 898197 w 6858000"/>
                <a:gd name="connsiteY298" fmla="*/ 442656 h 835479"/>
                <a:gd name="connsiteX299" fmla="*/ 945443 w 6858000"/>
                <a:gd name="connsiteY299" fmla="*/ 427796 h 835479"/>
                <a:gd name="connsiteX300" fmla="*/ 975732 w 6858000"/>
                <a:gd name="connsiteY300" fmla="*/ 413507 h 835479"/>
                <a:gd name="connsiteX301" fmla="*/ 1036886 w 6858000"/>
                <a:gd name="connsiteY301" fmla="*/ 403411 h 835479"/>
                <a:gd name="connsiteX302" fmla="*/ 1048124 w 6858000"/>
                <a:gd name="connsiteY302" fmla="*/ 404935 h 835479"/>
                <a:gd name="connsiteX303" fmla="*/ 1230632 w 6858000"/>
                <a:gd name="connsiteY303" fmla="*/ 417509 h 835479"/>
                <a:gd name="connsiteX304" fmla="*/ 1303023 w 6858000"/>
                <a:gd name="connsiteY304" fmla="*/ 437702 h 835479"/>
                <a:gd name="connsiteX305" fmla="*/ 1318455 w 6858000"/>
                <a:gd name="connsiteY305" fmla="*/ 440178 h 835479"/>
                <a:gd name="connsiteX306" fmla="*/ 1472574 w 6858000"/>
                <a:gd name="connsiteY306" fmla="*/ 462849 h 835479"/>
                <a:gd name="connsiteX307" fmla="*/ 1489719 w 6858000"/>
                <a:gd name="connsiteY307" fmla="*/ 463801 h 835479"/>
                <a:gd name="connsiteX308" fmla="*/ 1537536 w 6858000"/>
                <a:gd name="connsiteY308" fmla="*/ 459801 h 835479"/>
                <a:gd name="connsiteX309" fmla="*/ 1650316 w 6858000"/>
                <a:gd name="connsiteY309" fmla="*/ 500950 h 835479"/>
                <a:gd name="connsiteX310" fmla="*/ 1763286 w 6858000"/>
                <a:gd name="connsiteY310" fmla="*/ 515049 h 835479"/>
                <a:gd name="connsiteX311" fmla="*/ 1825392 w 6858000"/>
                <a:gd name="connsiteY311" fmla="*/ 514857 h 835479"/>
                <a:gd name="connsiteX312" fmla="*/ 1869779 w 6858000"/>
                <a:gd name="connsiteY312" fmla="*/ 524955 h 835479"/>
                <a:gd name="connsiteX313" fmla="*/ 1978939 w 6858000"/>
                <a:gd name="connsiteY313" fmla="*/ 555626 h 835479"/>
                <a:gd name="connsiteX314" fmla="*/ 2030377 w 6858000"/>
                <a:gd name="connsiteY314" fmla="*/ 560388 h 835479"/>
                <a:gd name="connsiteX315" fmla="*/ 2085053 w 6858000"/>
                <a:gd name="connsiteY315" fmla="*/ 570677 h 835479"/>
                <a:gd name="connsiteX316" fmla="*/ 2220311 w 6858000"/>
                <a:gd name="connsiteY316" fmla="*/ 616778 h 835479"/>
                <a:gd name="connsiteX317" fmla="*/ 2330805 w 6858000"/>
                <a:gd name="connsiteY317" fmla="*/ 614112 h 835479"/>
                <a:gd name="connsiteX318" fmla="*/ 2401291 w 6858000"/>
                <a:gd name="connsiteY318" fmla="*/ 614682 h 835479"/>
                <a:gd name="connsiteX319" fmla="*/ 2485306 w 6858000"/>
                <a:gd name="connsiteY319" fmla="*/ 629923 h 835479"/>
                <a:gd name="connsiteX320" fmla="*/ 2554078 w 6858000"/>
                <a:gd name="connsiteY320" fmla="*/ 652213 h 835479"/>
                <a:gd name="connsiteX321" fmla="*/ 2649142 w 6858000"/>
                <a:gd name="connsiteY321" fmla="*/ 669930 h 835479"/>
                <a:gd name="connsiteX322" fmla="*/ 2743825 w 6858000"/>
                <a:gd name="connsiteY322" fmla="*/ 704031 h 835479"/>
                <a:gd name="connsiteX323" fmla="*/ 2809929 w 6858000"/>
                <a:gd name="connsiteY323" fmla="*/ 730130 h 835479"/>
                <a:gd name="connsiteX324" fmla="*/ 2901942 w 6858000"/>
                <a:gd name="connsiteY324" fmla="*/ 753181 h 835479"/>
                <a:gd name="connsiteX325" fmla="*/ 3042727 w 6858000"/>
                <a:gd name="connsiteY325" fmla="*/ 769373 h 835479"/>
                <a:gd name="connsiteX326" fmla="*/ 3107499 w 6858000"/>
                <a:gd name="connsiteY326" fmla="*/ 771089 h 835479"/>
                <a:gd name="connsiteX327" fmla="*/ 3209992 w 6858000"/>
                <a:gd name="connsiteY327" fmla="*/ 808998 h 835479"/>
                <a:gd name="connsiteX328" fmla="*/ 3253808 w 6858000"/>
                <a:gd name="connsiteY328" fmla="*/ 827287 h 835479"/>
                <a:gd name="connsiteX329" fmla="*/ 3293243 w 6858000"/>
                <a:gd name="connsiteY329" fmla="*/ 812047 h 835479"/>
                <a:gd name="connsiteX330" fmla="*/ 3318770 w 6858000"/>
                <a:gd name="connsiteY330" fmla="*/ 794520 h 835479"/>
                <a:gd name="connsiteX331" fmla="*/ 3399545 w 6858000"/>
                <a:gd name="connsiteY331" fmla="*/ 809381 h 835479"/>
                <a:gd name="connsiteX332" fmla="*/ 3485274 w 6858000"/>
                <a:gd name="connsiteY332" fmla="*/ 825001 h 835479"/>
                <a:gd name="connsiteX333" fmla="*/ 3546616 w 6858000"/>
                <a:gd name="connsiteY333" fmla="*/ 835479 h 835479"/>
                <a:gd name="connsiteX334" fmla="*/ 3623200 w 6858000"/>
                <a:gd name="connsiteY334" fmla="*/ 827097 h 835479"/>
                <a:gd name="connsiteX335" fmla="*/ 3683590 w 6858000"/>
                <a:gd name="connsiteY335" fmla="*/ 823669 h 835479"/>
                <a:gd name="connsiteX336" fmla="*/ 3732360 w 6858000"/>
                <a:gd name="connsiteY336" fmla="*/ 813953 h 835479"/>
                <a:gd name="connsiteX337" fmla="*/ 3749505 w 6858000"/>
                <a:gd name="connsiteY337" fmla="*/ 808236 h 835479"/>
                <a:gd name="connsiteX338" fmla="*/ 3885337 w 6858000"/>
                <a:gd name="connsiteY338" fmla="*/ 763659 h 835479"/>
                <a:gd name="connsiteX339" fmla="*/ 4030502 w 6858000"/>
                <a:gd name="connsiteY339" fmla="*/ 728034 h 835479"/>
                <a:gd name="connsiteX340" fmla="*/ 4124613 w 6858000"/>
                <a:gd name="connsiteY340" fmla="*/ 750515 h 835479"/>
                <a:gd name="connsiteX341" fmla="*/ 4159666 w 6858000"/>
                <a:gd name="connsiteY341" fmla="*/ 750133 h 835479"/>
                <a:gd name="connsiteX342" fmla="*/ 4320836 w 6858000"/>
                <a:gd name="connsiteY342" fmla="*/ 755277 h 835479"/>
                <a:gd name="connsiteX343" fmla="*/ 4349221 w 6858000"/>
                <a:gd name="connsiteY343" fmla="*/ 760801 h 835479"/>
                <a:gd name="connsiteX344" fmla="*/ 4502578 w 6858000"/>
                <a:gd name="connsiteY344" fmla="*/ 738130 h 835479"/>
                <a:gd name="connsiteX345" fmla="*/ 4558206 w 6858000"/>
                <a:gd name="connsiteY345" fmla="*/ 734320 h 835479"/>
                <a:gd name="connsiteX346" fmla="*/ 4609451 w 6858000"/>
                <a:gd name="connsiteY346" fmla="*/ 728034 h 835479"/>
                <a:gd name="connsiteX347" fmla="*/ 4681082 w 6858000"/>
                <a:gd name="connsiteY347" fmla="*/ 726510 h 835479"/>
                <a:gd name="connsiteX348" fmla="*/ 4755380 w 6858000"/>
                <a:gd name="connsiteY348" fmla="*/ 729368 h 835479"/>
                <a:gd name="connsiteX349" fmla="*/ 4838249 w 6858000"/>
                <a:gd name="connsiteY349" fmla="*/ 728796 h 835479"/>
                <a:gd name="connsiteX350" fmla="*/ 4871018 w 6858000"/>
                <a:gd name="connsiteY350" fmla="*/ 723844 h 835479"/>
                <a:gd name="connsiteX351" fmla="*/ 4959601 w 6858000"/>
                <a:gd name="connsiteY351" fmla="*/ 727272 h 835479"/>
                <a:gd name="connsiteX352" fmla="*/ 5006085 w 6858000"/>
                <a:gd name="connsiteY352" fmla="*/ 721558 h 835479"/>
                <a:gd name="connsiteX353" fmla="*/ 5082669 w 6858000"/>
                <a:gd name="connsiteY353" fmla="*/ 720414 h 835479"/>
                <a:gd name="connsiteX354" fmla="*/ 5107626 w 6858000"/>
                <a:gd name="connsiteY354" fmla="*/ 719079 h 835479"/>
                <a:gd name="connsiteX355" fmla="*/ 5129915 w 6858000"/>
                <a:gd name="connsiteY355" fmla="*/ 718317 h 835479"/>
                <a:gd name="connsiteX356" fmla="*/ 5206307 w 6858000"/>
                <a:gd name="connsiteY356" fmla="*/ 733940 h 835479"/>
                <a:gd name="connsiteX357" fmla="*/ 5274128 w 6858000"/>
                <a:gd name="connsiteY357" fmla="*/ 734892 h 835479"/>
                <a:gd name="connsiteX358" fmla="*/ 5393004 w 6858000"/>
                <a:gd name="connsiteY358" fmla="*/ 747466 h 835479"/>
                <a:gd name="connsiteX359" fmla="*/ 5419294 w 6858000"/>
                <a:gd name="connsiteY359" fmla="*/ 743084 h 835479"/>
                <a:gd name="connsiteX360" fmla="*/ 5501593 w 6858000"/>
                <a:gd name="connsiteY360" fmla="*/ 741370 h 835479"/>
                <a:gd name="connsiteX361" fmla="*/ 5548459 w 6858000"/>
                <a:gd name="connsiteY361" fmla="*/ 740036 h 835479"/>
                <a:gd name="connsiteX362" fmla="*/ 5606371 w 6858000"/>
                <a:gd name="connsiteY362" fmla="*/ 749180 h 835479"/>
                <a:gd name="connsiteX363" fmla="*/ 5706958 w 6858000"/>
                <a:gd name="connsiteY363" fmla="*/ 768611 h 835479"/>
                <a:gd name="connsiteX364" fmla="*/ 5733439 w 6858000"/>
                <a:gd name="connsiteY364" fmla="*/ 771659 h 835479"/>
                <a:gd name="connsiteX365" fmla="*/ 5781829 w 6858000"/>
                <a:gd name="connsiteY365" fmla="*/ 780996 h 835479"/>
                <a:gd name="connsiteX366" fmla="*/ 5790591 w 6858000"/>
                <a:gd name="connsiteY366" fmla="*/ 782710 h 835479"/>
                <a:gd name="connsiteX367" fmla="*/ 5864317 w 6858000"/>
                <a:gd name="connsiteY367" fmla="*/ 806332 h 835479"/>
                <a:gd name="connsiteX368" fmla="*/ 5902609 w 6858000"/>
                <a:gd name="connsiteY368" fmla="*/ 808236 h 835479"/>
                <a:gd name="connsiteX369" fmla="*/ 6012722 w 6858000"/>
                <a:gd name="connsiteY369" fmla="*/ 808428 h 835479"/>
                <a:gd name="connsiteX370" fmla="*/ 6059396 w 6858000"/>
                <a:gd name="connsiteY370" fmla="*/ 804808 h 835479"/>
                <a:gd name="connsiteX371" fmla="*/ 6171604 w 6858000"/>
                <a:gd name="connsiteY371" fmla="*/ 790902 h 835479"/>
                <a:gd name="connsiteX372" fmla="*/ 6242092 w 6858000"/>
                <a:gd name="connsiteY372" fmla="*/ 784044 h 835479"/>
                <a:gd name="connsiteX373" fmla="*/ 6323057 w 6858000"/>
                <a:gd name="connsiteY373" fmla="*/ 773183 h 835479"/>
                <a:gd name="connsiteX374" fmla="*/ 6415832 w 6858000"/>
                <a:gd name="connsiteY374" fmla="*/ 766325 h 835479"/>
                <a:gd name="connsiteX375" fmla="*/ 6584811 w 6858000"/>
                <a:gd name="connsiteY375" fmla="*/ 745560 h 835479"/>
                <a:gd name="connsiteX376" fmla="*/ 6748457 w 6858000"/>
                <a:gd name="connsiteY376" fmla="*/ 724034 h 835479"/>
                <a:gd name="connsiteX377" fmla="*/ 6815515 w 6858000"/>
                <a:gd name="connsiteY377" fmla="*/ 704983 h 835479"/>
                <a:gd name="connsiteX378" fmla="*/ 6858000 w 6858000"/>
                <a:gd name="connsiteY378" fmla="*/ 695283 h 835479"/>
                <a:gd name="connsiteX379" fmla="*/ 6858000 w 6858000"/>
                <a:gd name="connsiteY379" fmla="*/ 456 h 835479"/>
                <a:gd name="connsiteX380" fmla="*/ 1687322 w 6858000"/>
                <a:gd name="connsiteY380" fmla="*/ 456 h 835479"/>
                <a:gd name="connsiteX381" fmla="*/ 1697753 w 6858000"/>
                <a:gd name="connsiteY381" fmla="*/ 10970 h 835479"/>
                <a:gd name="connsiteX382" fmla="*/ 1733188 w 6858000"/>
                <a:gd name="connsiteY382" fmla="*/ 33639 h 835479"/>
                <a:gd name="connsiteX383" fmla="*/ 1833775 w 6858000"/>
                <a:gd name="connsiteY383" fmla="*/ 75360 h 835479"/>
                <a:gd name="connsiteX384" fmla="*/ 1842158 w 6858000"/>
                <a:gd name="connsiteY384" fmla="*/ 82981 h 835479"/>
                <a:gd name="connsiteX385" fmla="*/ 1916454 w 6858000"/>
                <a:gd name="connsiteY385" fmla="*/ 173472 h 835479"/>
                <a:gd name="connsiteX386" fmla="*/ 1933219 w 6858000"/>
                <a:gd name="connsiteY386" fmla="*/ 188902 h 835479"/>
                <a:gd name="connsiteX387" fmla="*/ 1953413 w 6858000"/>
                <a:gd name="connsiteY387" fmla="*/ 212907 h 835479"/>
                <a:gd name="connsiteX388" fmla="*/ 2016469 w 6858000"/>
                <a:gd name="connsiteY388" fmla="*/ 259390 h 835479"/>
                <a:gd name="connsiteX389" fmla="*/ 2094578 w 6858000"/>
                <a:gd name="connsiteY389" fmla="*/ 274249 h 835479"/>
                <a:gd name="connsiteX390" fmla="*/ 2188879 w 6858000"/>
                <a:gd name="connsiteY390" fmla="*/ 296920 h 835479"/>
                <a:gd name="connsiteX391" fmla="*/ 2228314 w 6858000"/>
                <a:gd name="connsiteY391" fmla="*/ 312160 h 835479"/>
                <a:gd name="connsiteX392" fmla="*/ 2334044 w 6858000"/>
                <a:gd name="connsiteY392" fmla="*/ 341117 h 835479"/>
                <a:gd name="connsiteX393" fmla="*/ 2409485 w 6858000"/>
                <a:gd name="connsiteY393" fmla="*/ 365502 h 835479"/>
                <a:gd name="connsiteX394" fmla="*/ 2409487 w 6858000"/>
                <a:gd name="connsiteY394" fmla="*/ 365504 h 835479"/>
                <a:gd name="connsiteX395" fmla="*/ 2463015 w 6858000"/>
                <a:gd name="connsiteY395" fmla="*/ 388434 h 835479"/>
                <a:gd name="connsiteX396" fmla="*/ 2463017 w 6858000"/>
                <a:gd name="connsiteY396" fmla="*/ 388434 h 835479"/>
                <a:gd name="connsiteX397" fmla="*/ 2518262 w 6858000"/>
                <a:gd name="connsiteY397" fmla="*/ 379792 h 835479"/>
                <a:gd name="connsiteX398" fmla="*/ 2518263 w 6858000"/>
                <a:gd name="connsiteY398" fmla="*/ 379791 h 835479"/>
                <a:gd name="connsiteX399" fmla="*/ 2545005 w 6858000"/>
                <a:gd name="connsiteY399" fmla="*/ 376147 h 835479"/>
                <a:gd name="connsiteX400" fmla="*/ 2545006 w 6858000"/>
                <a:gd name="connsiteY400" fmla="*/ 376147 h 835479"/>
                <a:gd name="connsiteX401" fmla="*/ 2571034 w 6858000"/>
                <a:gd name="connsiteY401" fmla="*/ 380361 h 835479"/>
                <a:gd name="connsiteX402" fmla="*/ 2668001 w 6858000"/>
                <a:gd name="connsiteY402" fmla="*/ 453514 h 835479"/>
                <a:gd name="connsiteX403" fmla="*/ 2745348 w 6858000"/>
                <a:gd name="connsiteY403" fmla="*/ 501904 h 835479"/>
                <a:gd name="connsiteX404" fmla="*/ 2745351 w 6858000"/>
                <a:gd name="connsiteY404" fmla="*/ 501906 h 835479"/>
                <a:gd name="connsiteX405" fmla="*/ 2778005 w 6858000"/>
                <a:gd name="connsiteY405" fmla="*/ 507825 h 835479"/>
                <a:gd name="connsiteX406" fmla="*/ 2785439 w 6858000"/>
                <a:gd name="connsiteY406" fmla="*/ 507405 h 835479"/>
                <a:gd name="connsiteX407" fmla="*/ 2811779 w 6858000"/>
                <a:gd name="connsiteY407" fmla="*/ 497326 h 835479"/>
                <a:gd name="connsiteX408" fmla="*/ 2811786 w 6858000"/>
                <a:gd name="connsiteY408" fmla="*/ 497322 h 835479"/>
                <a:gd name="connsiteX409" fmla="*/ 2811786 w 6858000"/>
                <a:gd name="connsiteY409" fmla="*/ 497323 h 835479"/>
                <a:gd name="connsiteX410" fmla="*/ 2811779 w 6858000"/>
                <a:gd name="connsiteY410" fmla="*/ 497326 h 835479"/>
                <a:gd name="connsiteX411" fmla="*/ 2793022 w 6858000"/>
                <a:gd name="connsiteY411" fmla="*/ 506976 h 835479"/>
                <a:gd name="connsiteX412" fmla="*/ 2785439 w 6858000"/>
                <a:gd name="connsiteY412" fmla="*/ 507405 h 835479"/>
                <a:gd name="connsiteX413" fmla="*/ 2782304 w 6858000"/>
                <a:gd name="connsiteY413" fmla="*/ 508605 h 835479"/>
                <a:gd name="connsiteX414" fmla="*/ 2778005 w 6858000"/>
                <a:gd name="connsiteY414" fmla="*/ 507825 h 835479"/>
                <a:gd name="connsiteX415" fmla="*/ 2770757 w 6858000"/>
                <a:gd name="connsiteY415" fmla="*/ 508235 h 835479"/>
                <a:gd name="connsiteX416" fmla="*/ 2745351 w 6858000"/>
                <a:gd name="connsiteY416" fmla="*/ 501906 h 835479"/>
                <a:gd name="connsiteX417" fmla="*/ 2745347 w 6858000"/>
                <a:gd name="connsiteY417" fmla="*/ 501904 h 835479"/>
                <a:gd name="connsiteX418" fmla="*/ 2668000 w 6858000"/>
                <a:gd name="connsiteY418" fmla="*/ 453514 h 835479"/>
                <a:gd name="connsiteX419" fmla="*/ 2571033 w 6858000"/>
                <a:gd name="connsiteY419" fmla="*/ 380361 h 835479"/>
                <a:gd name="connsiteX420" fmla="*/ 2545006 w 6858000"/>
                <a:gd name="connsiteY420" fmla="*/ 376147 h 835479"/>
                <a:gd name="connsiteX421" fmla="*/ 2518264 w 6858000"/>
                <a:gd name="connsiteY421" fmla="*/ 379791 h 835479"/>
                <a:gd name="connsiteX422" fmla="*/ 2518262 w 6858000"/>
                <a:gd name="connsiteY422" fmla="*/ 379792 h 835479"/>
                <a:gd name="connsiteX423" fmla="*/ 2490550 w 6858000"/>
                <a:gd name="connsiteY423" fmla="*/ 386372 h 835479"/>
                <a:gd name="connsiteX424" fmla="*/ 2463017 w 6858000"/>
                <a:gd name="connsiteY424" fmla="*/ 388434 h 835479"/>
                <a:gd name="connsiteX425" fmla="*/ 2463016 w 6858000"/>
                <a:gd name="connsiteY425" fmla="*/ 388434 h 835479"/>
                <a:gd name="connsiteX426" fmla="*/ 2463015 w 6858000"/>
                <a:gd name="connsiteY426" fmla="*/ 388434 h 835479"/>
                <a:gd name="connsiteX427" fmla="*/ 2435912 w 6858000"/>
                <a:gd name="connsiteY427" fmla="*/ 382603 h 835479"/>
                <a:gd name="connsiteX428" fmla="*/ 2409487 w 6858000"/>
                <a:gd name="connsiteY428" fmla="*/ 365504 h 835479"/>
                <a:gd name="connsiteX429" fmla="*/ 2409484 w 6858000"/>
                <a:gd name="connsiteY429" fmla="*/ 365502 h 835479"/>
                <a:gd name="connsiteX430" fmla="*/ 2334043 w 6858000"/>
                <a:gd name="connsiteY430" fmla="*/ 341117 h 835479"/>
                <a:gd name="connsiteX431" fmla="*/ 2228313 w 6858000"/>
                <a:gd name="connsiteY431" fmla="*/ 312160 h 835479"/>
                <a:gd name="connsiteX432" fmla="*/ 2188878 w 6858000"/>
                <a:gd name="connsiteY432" fmla="*/ 296920 h 835479"/>
                <a:gd name="connsiteX433" fmla="*/ 2094577 w 6858000"/>
                <a:gd name="connsiteY433" fmla="*/ 274249 h 835479"/>
                <a:gd name="connsiteX434" fmla="*/ 2016468 w 6858000"/>
                <a:gd name="connsiteY434" fmla="*/ 259390 h 835479"/>
                <a:gd name="connsiteX435" fmla="*/ 1953412 w 6858000"/>
                <a:gd name="connsiteY435" fmla="*/ 212907 h 835479"/>
                <a:gd name="connsiteX436" fmla="*/ 1933218 w 6858000"/>
                <a:gd name="connsiteY436" fmla="*/ 188902 h 835479"/>
                <a:gd name="connsiteX437" fmla="*/ 1916453 w 6858000"/>
                <a:gd name="connsiteY437" fmla="*/ 173472 h 835479"/>
                <a:gd name="connsiteX438" fmla="*/ 1842157 w 6858000"/>
                <a:gd name="connsiteY438" fmla="*/ 82981 h 835479"/>
                <a:gd name="connsiteX439" fmla="*/ 1833774 w 6858000"/>
                <a:gd name="connsiteY439" fmla="*/ 75360 h 835479"/>
                <a:gd name="connsiteX440" fmla="*/ 1733187 w 6858000"/>
                <a:gd name="connsiteY440" fmla="*/ 33639 h 835479"/>
                <a:gd name="connsiteX441" fmla="*/ 1697752 w 6858000"/>
                <a:gd name="connsiteY441" fmla="*/ 10971 h 835479"/>
                <a:gd name="connsiteX442" fmla="*/ 1687320 w 6858000"/>
                <a:gd name="connsiteY442" fmla="*/ 456 h 835479"/>
                <a:gd name="connsiteX443" fmla="*/ 916806 w 6858000"/>
                <a:gd name="connsiteY443" fmla="*/ 456 h 835479"/>
                <a:gd name="connsiteX444" fmla="*/ 927155 w 6858000"/>
                <a:gd name="connsiteY444" fmla="*/ 9636 h 835479"/>
                <a:gd name="connsiteX445" fmla="*/ 1097087 w 6858000"/>
                <a:gd name="connsiteY445" fmla="*/ 6016 h 835479"/>
                <a:gd name="connsiteX446" fmla="*/ 1123185 w 6858000"/>
                <a:gd name="connsiteY446" fmla="*/ 1634 h 835479"/>
                <a:gd name="connsiteX447" fmla="*/ 1184028 w 6858000"/>
                <a:gd name="connsiteY447" fmla="*/ 26353 h 835479"/>
                <a:gd name="connsiteX448" fmla="*/ 1123184 w 6858000"/>
                <a:gd name="connsiteY448" fmla="*/ 1635 h 835479"/>
                <a:gd name="connsiteX449" fmla="*/ 1097086 w 6858000"/>
                <a:gd name="connsiteY449" fmla="*/ 6017 h 835479"/>
                <a:gd name="connsiteX450" fmla="*/ 927154 w 6858000"/>
                <a:gd name="connsiteY450" fmla="*/ 9637 h 835479"/>
                <a:gd name="connsiteX451" fmla="*/ 916804 w 6858000"/>
                <a:gd name="connsiteY451" fmla="*/ 456 h 835479"/>
                <a:gd name="connsiteX452" fmla="*/ 578772 w 6858000"/>
                <a:gd name="connsiteY452" fmla="*/ 456 h 835479"/>
                <a:gd name="connsiteX453" fmla="*/ 556046 w 6858000"/>
                <a:gd name="connsiteY453" fmla="*/ 6589 h 835479"/>
                <a:gd name="connsiteX454" fmla="*/ 517850 w 6858000"/>
                <a:gd name="connsiteY454" fmla="*/ 15506 h 835479"/>
                <a:gd name="connsiteX455" fmla="*/ 556047 w 6858000"/>
                <a:gd name="connsiteY455" fmla="*/ 6588 h 835479"/>
                <a:gd name="connsiteX456" fmla="*/ 578770 w 6858000"/>
                <a:gd name="connsiteY456" fmla="*/ 456 h 835479"/>
                <a:gd name="connsiteX457" fmla="*/ 0 w 6858000"/>
                <a:gd name="connsiteY457" fmla="*/ 456 h 835479"/>
                <a:gd name="connsiteX458" fmla="*/ 0 w 6858000"/>
                <a:gd name="connsiteY458" fmla="*/ 20445 h 835479"/>
                <a:gd name="connsiteX459" fmla="*/ 0 w 6858000"/>
                <a:gd name="connsiteY459" fmla="*/ 29969 h 835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</a:cxnLst>
              <a:rect l="l" t="t" r="r" b="b"/>
              <a:pathLst>
                <a:path w="6858000" h="835479">
                  <a:moveTo>
                    <a:pt x="6564619" y="468946"/>
                  </a:moveTo>
                  <a:lnTo>
                    <a:pt x="6564620" y="468946"/>
                  </a:lnTo>
                  <a:cubicBezTo>
                    <a:pt x="6575478" y="479233"/>
                    <a:pt x="6582146" y="485329"/>
                    <a:pt x="6588625" y="491425"/>
                  </a:cubicBezTo>
                  <a:lnTo>
                    <a:pt x="6625224" y="508047"/>
                  </a:lnTo>
                  <a:lnTo>
                    <a:pt x="6662539" y="500953"/>
                  </a:lnTo>
                  <a:lnTo>
                    <a:pt x="6662540" y="500952"/>
                  </a:lnTo>
                  <a:lnTo>
                    <a:pt x="6662543" y="500951"/>
                  </a:lnTo>
                  <a:lnTo>
                    <a:pt x="6683026" y="489501"/>
                  </a:lnTo>
                  <a:lnTo>
                    <a:pt x="6702975" y="486354"/>
                  </a:lnTo>
                  <a:lnTo>
                    <a:pt x="6702976" y="486354"/>
                  </a:lnTo>
                  <a:cubicBezTo>
                    <a:pt x="6716168" y="486759"/>
                    <a:pt x="6729218" y="491903"/>
                    <a:pt x="6742552" y="500190"/>
                  </a:cubicBezTo>
                  <a:lnTo>
                    <a:pt x="6742554" y="500191"/>
                  </a:lnTo>
                  <a:lnTo>
                    <a:pt x="6812061" y="519668"/>
                  </a:lnTo>
                  <a:lnTo>
                    <a:pt x="6776799" y="514894"/>
                  </a:lnTo>
                  <a:lnTo>
                    <a:pt x="6742554" y="500191"/>
                  </a:lnTo>
                  <a:lnTo>
                    <a:pt x="6742551" y="500190"/>
                  </a:lnTo>
                  <a:lnTo>
                    <a:pt x="6702975" y="486354"/>
                  </a:lnTo>
                  <a:lnTo>
                    <a:pt x="6662543" y="500951"/>
                  </a:lnTo>
                  <a:lnTo>
                    <a:pt x="6662541" y="500952"/>
                  </a:lnTo>
                  <a:lnTo>
                    <a:pt x="6662539" y="500953"/>
                  </a:lnTo>
                  <a:lnTo>
                    <a:pt x="6645551" y="508036"/>
                  </a:lnTo>
                  <a:lnTo>
                    <a:pt x="6625224" y="508047"/>
                  </a:lnTo>
                  <a:lnTo>
                    <a:pt x="6625223" y="508047"/>
                  </a:lnTo>
                  <a:cubicBezTo>
                    <a:pt x="6611340" y="505951"/>
                    <a:pt x="6597577" y="499903"/>
                    <a:pt x="6588624" y="491425"/>
                  </a:cubicBezTo>
                  <a:close/>
                  <a:moveTo>
                    <a:pt x="6438980" y="549267"/>
                  </a:moveTo>
                  <a:lnTo>
                    <a:pt x="6463839" y="529336"/>
                  </a:lnTo>
                  <a:lnTo>
                    <a:pt x="6463848" y="529334"/>
                  </a:lnTo>
                  <a:lnTo>
                    <a:pt x="6513011" y="515538"/>
                  </a:lnTo>
                  <a:lnTo>
                    <a:pt x="6546193" y="496733"/>
                  </a:lnTo>
                  <a:lnTo>
                    <a:pt x="6546194" y="496733"/>
                  </a:lnTo>
                  <a:lnTo>
                    <a:pt x="6521803" y="513071"/>
                  </a:lnTo>
                  <a:lnTo>
                    <a:pt x="6513011" y="515538"/>
                  </a:lnTo>
                  <a:lnTo>
                    <a:pt x="6508051" y="518349"/>
                  </a:lnTo>
                  <a:lnTo>
                    <a:pt x="6463848" y="529334"/>
                  </a:lnTo>
                  <a:lnTo>
                    <a:pt x="6463840" y="529336"/>
                  </a:lnTo>
                  <a:cubicBezTo>
                    <a:pt x="6451649" y="532288"/>
                    <a:pt x="6444076" y="539765"/>
                    <a:pt x="6438980" y="549267"/>
                  </a:cubicBezTo>
                  <a:close/>
                  <a:moveTo>
                    <a:pt x="6365203" y="635242"/>
                  </a:moveTo>
                  <a:lnTo>
                    <a:pt x="6387909" y="633959"/>
                  </a:lnTo>
                  <a:lnTo>
                    <a:pt x="6391548" y="632195"/>
                  </a:lnTo>
                  <a:lnTo>
                    <a:pt x="6407331" y="624541"/>
                  </a:lnTo>
                  <a:lnTo>
                    <a:pt x="6407332" y="624541"/>
                  </a:lnTo>
                  <a:lnTo>
                    <a:pt x="6391548" y="632195"/>
                  </a:lnTo>
                  <a:lnTo>
                    <a:pt x="6387909" y="633961"/>
                  </a:lnTo>
                  <a:close/>
                  <a:moveTo>
                    <a:pt x="4221390" y="396172"/>
                  </a:moveTo>
                  <a:lnTo>
                    <a:pt x="4221391" y="396172"/>
                  </a:lnTo>
                  <a:cubicBezTo>
                    <a:pt x="4232060" y="396934"/>
                    <a:pt x="4243872" y="397124"/>
                    <a:pt x="4253014" y="401888"/>
                  </a:cubicBezTo>
                  <a:cubicBezTo>
                    <a:pt x="4277401" y="414081"/>
                    <a:pt x="4300070" y="429701"/>
                    <a:pt x="4324645" y="441704"/>
                  </a:cubicBezTo>
                  <a:lnTo>
                    <a:pt x="4363890" y="450658"/>
                  </a:lnTo>
                  <a:lnTo>
                    <a:pt x="4482003" y="449896"/>
                  </a:lnTo>
                  <a:cubicBezTo>
                    <a:pt x="4546775" y="447228"/>
                    <a:pt x="4612499" y="446656"/>
                    <a:pt x="4659173" y="389886"/>
                  </a:cubicBezTo>
                  <a:cubicBezTo>
                    <a:pt x="4662985" y="385314"/>
                    <a:pt x="4671175" y="382646"/>
                    <a:pt x="4677654" y="381884"/>
                  </a:cubicBezTo>
                  <a:cubicBezTo>
                    <a:pt x="4707563" y="378265"/>
                    <a:pt x="4738234" y="377883"/>
                    <a:pt x="4767763" y="371977"/>
                  </a:cubicBezTo>
                  <a:cubicBezTo>
                    <a:pt x="4779574" y="369596"/>
                    <a:pt x="4790386" y="368787"/>
                    <a:pt x="4800482" y="370668"/>
                  </a:cubicBezTo>
                  <a:lnTo>
                    <a:pt x="4800483" y="370668"/>
                  </a:lnTo>
                  <a:cubicBezTo>
                    <a:pt x="4810580" y="372549"/>
                    <a:pt x="4819963" y="377122"/>
                    <a:pt x="4828916" y="385504"/>
                  </a:cubicBezTo>
                  <a:lnTo>
                    <a:pt x="4863342" y="407685"/>
                  </a:lnTo>
                  <a:lnTo>
                    <a:pt x="4889274" y="415214"/>
                  </a:lnTo>
                  <a:lnTo>
                    <a:pt x="4912167" y="413509"/>
                  </a:lnTo>
                  <a:cubicBezTo>
                    <a:pt x="4919977" y="411794"/>
                    <a:pt x="4927121" y="411437"/>
                    <a:pt x="4933803" y="412107"/>
                  </a:cubicBezTo>
                  <a:lnTo>
                    <a:pt x="4933804" y="412107"/>
                  </a:lnTo>
                  <a:lnTo>
                    <a:pt x="4952672" y="416866"/>
                  </a:lnTo>
                  <a:lnTo>
                    <a:pt x="4957452" y="419659"/>
                  </a:lnTo>
                  <a:lnTo>
                    <a:pt x="4961455" y="420937"/>
                  </a:lnTo>
                  <a:cubicBezTo>
                    <a:pt x="4970096" y="425448"/>
                    <a:pt x="4978393" y="431154"/>
                    <a:pt x="4987037" y="436941"/>
                  </a:cubicBezTo>
                  <a:cubicBezTo>
                    <a:pt x="5003801" y="448180"/>
                    <a:pt x="5022852" y="462278"/>
                    <a:pt x="5041521" y="463420"/>
                  </a:cubicBezTo>
                  <a:lnTo>
                    <a:pt x="5041527" y="463422"/>
                  </a:lnTo>
                  <a:lnTo>
                    <a:pt x="5064789" y="468043"/>
                  </a:lnTo>
                  <a:lnTo>
                    <a:pt x="5070584" y="470217"/>
                  </a:lnTo>
                  <a:lnTo>
                    <a:pt x="5072375" y="470636"/>
                  </a:lnTo>
                  <a:lnTo>
                    <a:pt x="5087443" y="476540"/>
                  </a:lnTo>
                  <a:lnTo>
                    <a:pt x="5133219" y="489567"/>
                  </a:lnTo>
                  <a:lnTo>
                    <a:pt x="5133224" y="489569"/>
                  </a:lnTo>
                  <a:lnTo>
                    <a:pt x="5166112" y="482853"/>
                  </a:lnTo>
                  <a:lnTo>
                    <a:pt x="5166113" y="482853"/>
                  </a:lnTo>
                  <a:cubicBezTo>
                    <a:pt x="5167637" y="482091"/>
                    <a:pt x="5169780" y="482663"/>
                    <a:pt x="5172090" y="483545"/>
                  </a:cubicBezTo>
                  <a:lnTo>
                    <a:pt x="5179067" y="486091"/>
                  </a:lnTo>
                  <a:lnTo>
                    <a:pt x="5229432" y="485925"/>
                  </a:lnTo>
                  <a:lnTo>
                    <a:pt x="5243613" y="478254"/>
                  </a:lnTo>
                  <a:lnTo>
                    <a:pt x="5272795" y="462468"/>
                  </a:lnTo>
                  <a:cubicBezTo>
                    <a:pt x="5285440" y="450823"/>
                    <a:pt x="5298594" y="443117"/>
                    <a:pt x="5312287" y="438565"/>
                  </a:cubicBezTo>
                  <a:lnTo>
                    <a:pt x="5321350" y="437509"/>
                  </a:lnTo>
                  <a:lnTo>
                    <a:pt x="5326162" y="435035"/>
                  </a:lnTo>
                  <a:lnTo>
                    <a:pt x="5355013" y="433589"/>
                  </a:lnTo>
                  <a:lnTo>
                    <a:pt x="5355014" y="433589"/>
                  </a:lnTo>
                  <a:cubicBezTo>
                    <a:pt x="5364882" y="434238"/>
                    <a:pt x="5375002" y="435941"/>
                    <a:pt x="5385384" y="438465"/>
                  </a:cubicBezTo>
                  <a:cubicBezTo>
                    <a:pt x="5398721" y="441704"/>
                    <a:pt x="5412057" y="443990"/>
                    <a:pt x="5425582" y="446656"/>
                  </a:cubicBezTo>
                  <a:cubicBezTo>
                    <a:pt x="5443870" y="450466"/>
                    <a:pt x="5462351" y="454468"/>
                    <a:pt x="5480637" y="458278"/>
                  </a:cubicBezTo>
                  <a:lnTo>
                    <a:pt x="5507667" y="462803"/>
                  </a:lnTo>
                  <a:lnTo>
                    <a:pt x="5531691" y="452184"/>
                  </a:lnTo>
                  <a:lnTo>
                    <a:pt x="5531692" y="452183"/>
                  </a:lnTo>
                  <a:cubicBezTo>
                    <a:pt x="5537599" y="445133"/>
                    <a:pt x="5542648" y="441941"/>
                    <a:pt x="5547577" y="442037"/>
                  </a:cubicBezTo>
                  <a:lnTo>
                    <a:pt x="5547578" y="442037"/>
                  </a:lnTo>
                  <a:cubicBezTo>
                    <a:pt x="5552507" y="442132"/>
                    <a:pt x="5557317" y="445514"/>
                    <a:pt x="5562746" y="451610"/>
                  </a:cubicBezTo>
                  <a:cubicBezTo>
                    <a:pt x="5600467" y="494284"/>
                    <a:pt x="5646189" y="520954"/>
                    <a:pt x="5704483" y="522858"/>
                  </a:cubicBezTo>
                  <a:cubicBezTo>
                    <a:pt x="5716485" y="523241"/>
                    <a:pt x="5728678" y="525906"/>
                    <a:pt x="5740488" y="528765"/>
                  </a:cubicBezTo>
                  <a:cubicBezTo>
                    <a:pt x="5747728" y="530479"/>
                    <a:pt x="5756493" y="532385"/>
                    <a:pt x="5760873" y="537529"/>
                  </a:cubicBezTo>
                  <a:cubicBezTo>
                    <a:pt x="5794974" y="576772"/>
                    <a:pt x="5837457" y="604015"/>
                    <a:pt x="5883751" y="625924"/>
                  </a:cubicBezTo>
                  <a:lnTo>
                    <a:pt x="5883755" y="625926"/>
                  </a:lnTo>
                  <a:lnTo>
                    <a:pt x="5935945" y="643829"/>
                  </a:lnTo>
                  <a:lnTo>
                    <a:pt x="5935949" y="643830"/>
                  </a:lnTo>
                  <a:lnTo>
                    <a:pt x="5993289" y="640211"/>
                  </a:lnTo>
                  <a:lnTo>
                    <a:pt x="5993290" y="640210"/>
                  </a:lnTo>
                  <a:cubicBezTo>
                    <a:pt x="6004530" y="639068"/>
                    <a:pt x="6017484" y="639259"/>
                    <a:pt x="6026439" y="633735"/>
                  </a:cubicBezTo>
                  <a:cubicBezTo>
                    <a:pt x="6054824" y="616397"/>
                    <a:pt x="6082257" y="597729"/>
                    <a:pt x="6108737" y="577534"/>
                  </a:cubicBezTo>
                  <a:cubicBezTo>
                    <a:pt x="6120073" y="568866"/>
                    <a:pt x="6126883" y="563913"/>
                    <a:pt x="6133313" y="563843"/>
                  </a:cubicBezTo>
                  <a:lnTo>
                    <a:pt x="6133314" y="563843"/>
                  </a:lnTo>
                  <a:lnTo>
                    <a:pt x="6143189" y="567542"/>
                  </a:lnTo>
                  <a:lnTo>
                    <a:pt x="6155599" y="579438"/>
                  </a:lnTo>
                  <a:lnTo>
                    <a:pt x="6155602" y="579440"/>
                  </a:lnTo>
                  <a:cubicBezTo>
                    <a:pt x="6175797" y="601729"/>
                    <a:pt x="6200944" y="613349"/>
                    <a:pt x="6228756" y="618111"/>
                  </a:cubicBezTo>
                  <a:lnTo>
                    <a:pt x="6361539" y="635448"/>
                  </a:lnTo>
                  <a:lnTo>
                    <a:pt x="6361538" y="635448"/>
                  </a:lnTo>
                  <a:cubicBezTo>
                    <a:pt x="6317150" y="631828"/>
                    <a:pt x="6272763" y="625542"/>
                    <a:pt x="6228755" y="618111"/>
                  </a:cubicBezTo>
                  <a:cubicBezTo>
                    <a:pt x="6200943" y="613349"/>
                    <a:pt x="6175796" y="601729"/>
                    <a:pt x="6155601" y="579440"/>
                  </a:cubicBezTo>
                  <a:lnTo>
                    <a:pt x="6155599" y="579438"/>
                  </a:lnTo>
                  <a:lnTo>
                    <a:pt x="6133314" y="563843"/>
                  </a:lnTo>
                  <a:lnTo>
                    <a:pt x="6108738" y="577534"/>
                  </a:lnTo>
                  <a:cubicBezTo>
                    <a:pt x="6082258" y="597729"/>
                    <a:pt x="6054825" y="616397"/>
                    <a:pt x="6026440" y="633735"/>
                  </a:cubicBezTo>
                  <a:cubicBezTo>
                    <a:pt x="6017485" y="639259"/>
                    <a:pt x="6004531" y="639068"/>
                    <a:pt x="5993291" y="640210"/>
                  </a:cubicBezTo>
                  <a:lnTo>
                    <a:pt x="5993289" y="640211"/>
                  </a:lnTo>
                  <a:lnTo>
                    <a:pt x="5964476" y="643664"/>
                  </a:lnTo>
                  <a:lnTo>
                    <a:pt x="5935949" y="643830"/>
                  </a:lnTo>
                  <a:lnTo>
                    <a:pt x="5935948" y="643830"/>
                  </a:lnTo>
                  <a:lnTo>
                    <a:pt x="5935945" y="643829"/>
                  </a:lnTo>
                  <a:lnTo>
                    <a:pt x="5909350" y="636949"/>
                  </a:lnTo>
                  <a:lnTo>
                    <a:pt x="5883755" y="625926"/>
                  </a:lnTo>
                  <a:lnTo>
                    <a:pt x="5883750" y="625924"/>
                  </a:lnTo>
                  <a:cubicBezTo>
                    <a:pt x="5837456" y="604015"/>
                    <a:pt x="5794973" y="576772"/>
                    <a:pt x="5760872" y="537529"/>
                  </a:cubicBezTo>
                  <a:cubicBezTo>
                    <a:pt x="5756492" y="532385"/>
                    <a:pt x="5747727" y="530479"/>
                    <a:pt x="5740487" y="528765"/>
                  </a:cubicBezTo>
                  <a:cubicBezTo>
                    <a:pt x="5728677" y="525906"/>
                    <a:pt x="5716484" y="523241"/>
                    <a:pt x="5704482" y="522858"/>
                  </a:cubicBezTo>
                  <a:cubicBezTo>
                    <a:pt x="5646188" y="520954"/>
                    <a:pt x="5600466" y="494284"/>
                    <a:pt x="5562745" y="451610"/>
                  </a:cubicBezTo>
                  <a:lnTo>
                    <a:pt x="5547577" y="442037"/>
                  </a:lnTo>
                  <a:lnTo>
                    <a:pt x="5531693" y="452183"/>
                  </a:lnTo>
                  <a:lnTo>
                    <a:pt x="5531691" y="452184"/>
                  </a:lnTo>
                  <a:lnTo>
                    <a:pt x="5520421" y="460582"/>
                  </a:lnTo>
                  <a:lnTo>
                    <a:pt x="5507667" y="462803"/>
                  </a:lnTo>
                  <a:lnTo>
                    <a:pt x="5507666" y="462803"/>
                  </a:lnTo>
                  <a:cubicBezTo>
                    <a:pt x="5498831" y="462755"/>
                    <a:pt x="5489496" y="460183"/>
                    <a:pt x="5480636" y="458278"/>
                  </a:cubicBezTo>
                  <a:cubicBezTo>
                    <a:pt x="5462350" y="454468"/>
                    <a:pt x="5443869" y="450466"/>
                    <a:pt x="5425581" y="446656"/>
                  </a:cubicBezTo>
                  <a:cubicBezTo>
                    <a:pt x="5412056" y="443990"/>
                    <a:pt x="5398720" y="441704"/>
                    <a:pt x="5385383" y="438465"/>
                  </a:cubicBezTo>
                  <a:lnTo>
                    <a:pt x="5355013" y="433589"/>
                  </a:lnTo>
                  <a:lnTo>
                    <a:pt x="5321350" y="437509"/>
                  </a:lnTo>
                  <a:lnTo>
                    <a:pt x="5272796" y="462468"/>
                  </a:lnTo>
                  <a:lnTo>
                    <a:pt x="5243613" y="478254"/>
                  </a:lnTo>
                  <a:lnTo>
                    <a:pt x="5229433" y="485925"/>
                  </a:lnTo>
                  <a:cubicBezTo>
                    <a:pt x="5213597" y="489759"/>
                    <a:pt x="5196594" y="489711"/>
                    <a:pt x="5179067" y="486091"/>
                  </a:cubicBezTo>
                  <a:lnTo>
                    <a:pt x="5179066" y="486091"/>
                  </a:lnTo>
                  <a:cubicBezTo>
                    <a:pt x="5176875" y="485615"/>
                    <a:pt x="5174399" y="484425"/>
                    <a:pt x="5172089" y="483545"/>
                  </a:cubicBezTo>
                  <a:lnTo>
                    <a:pt x="5166113" y="482853"/>
                  </a:lnTo>
                  <a:lnTo>
                    <a:pt x="5133224" y="489569"/>
                  </a:lnTo>
                  <a:lnTo>
                    <a:pt x="5133223" y="489569"/>
                  </a:lnTo>
                  <a:lnTo>
                    <a:pt x="5133219" y="489567"/>
                  </a:lnTo>
                  <a:lnTo>
                    <a:pt x="5102460" y="482424"/>
                  </a:lnTo>
                  <a:lnTo>
                    <a:pt x="5087443" y="476540"/>
                  </a:lnTo>
                  <a:lnTo>
                    <a:pt x="5087422" y="476534"/>
                  </a:lnTo>
                  <a:lnTo>
                    <a:pt x="5070584" y="470217"/>
                  </a:lnTo>
                  <a:lnTo>
                    <a:pt x="5041527" y="463422"/>
                  </a:lnTo>
                  <a:lnTo>
                    <a:pt x="5041520" y="463420"/>
                  </a:lnTo>
                  <a:cubicBezTo>
                    <a:pt x="5022851" y="462278"/>
                    <a:pt x="5003800" y="448180"/>
                    <a:pt x="4987036" y="436941"/>
                  </a:cubicBezTo>
                  <a:lnTo>
                    <a:pt x="4957452" y="419659"/>
                  </a:lnTo>
                  <a:lnTo>
                    <a:pt x="4933804" y="412107"/>
                  </a:lnTo>
                  <a:lnTo>
                    <a:pt x="4912168" y="413509"/>
                  </a:lnTo>
                  <a:cubicBezTo>
                    <a:pt x="4904357" y="415271"/>
                    <a:pt x="4896713" y="415783"/>
                    <a:pt x="4889275" y="415214"/>
                  </a:cubicBezTo>
                  <a:lnTo>
                    <a:pt x="4889274" y="415214"/>
                  </a:lnTo>
                  <a:lnTo>
                    <a:pt x="4867613" y="410436"/>
                  </a:lnTo>
                  <a:lnTo>
                    <a:pt x="4863342" y="407685"/>
                  </a:lnTo>
                  <a:lnTo>
                    <a:pt x="4857316" y="405935"/>
                  </a:lnTo>
                  <a:cubicBezTo>
                    <a:pt x="4847213" y="400792"/>
                    <a:pt x="4837702" y="393791"/>
                    <a:pt x="4828915" y="385504"/>
                  </a:cubicBezTo>
                  <a:lnTo>
                    <a:pt x="4800482" y="370668"/>
                  </a:lnTo>
                  <a:lnTo>
                    <a:pt x="4767764" y="371977"/>
                  </a:lnTo>
                  <a:cubicBezTo>
                    <a:pt x="4738235" y="377883"/>
                    <a:pt x="4707564" y="378265"/>
                    <a:pt x="4677655" y="381884"/>
                  </a:cubicBezTo>
                  <a:cubicBezTo>
                    <a:pt x="4671176" y="382646"/>
                    <a:pt x="4662986" y="385314"/>
                    <a:pt x="4659174" y="389886"/>
                  </a:cubicBezTo>
                  <a:cubicBezTo>
                    <a:pt x="4612500" y="446656"/>
                    <a:pt x="4546776" y="447228"/>
                    <a:pt x="4482004" y="449896"/>
                  </a:cubicBezTo>
                  <a:cubicBezTo>
                    <a:pt x="4442761" y="451610"/>
                    <a:pt x="4403325" y="451610"/>
                    <a:pt x="4363890" y="450658"/>
                  </a:cubicBezTo>
                  <a:lnTo>
                    <a:pt x="4363889" y="450658"/>
                  </a:lnTo>
                  <a:cubicBezTo>
                    <a:pt x="4350553" y="450466"/>
                    <a:pt x="4336456" y="447418"/>
                    <a:pt x="4324644" y="441704"/>
                  </a:cubicBezTo>
                  <a:cubicBezTo>
                    <a:pt x="4300069" y="429701"/>
                    <a:pt x="4277400" y="414081"/>
                    <a:pt x="4253013" y="401888"/>
                  </a:cubicBezTo>
                  <a:close/>
                  <a:moveTo>
                    <a:pt x="4165382" y="392362"/>
                  </a:moveTo>
                  <a:lnTo>
                    <a:pt x="4165383" y="392362"/>
                  </a:lnTo>
                  <a:lnTo>
                    <a:pt x="4192387" y="396267"/>
                  </a:lnTo>
                  <a:lnTo>
                    <a:pt x="4192386" y="396267"/>
                  </a:lnTo>
                  <a:cubicBezTo>
                    <a:pt x="4182766" y="396363"/>
                    <a:pt x="4173479" y="395791"/>
                    <a:pt x="4165382" y="392362"/>
                  </a:cubicBezTo>
                  <a:close/>
                  <a:moveTo>
                    <a:pt x="3885337" y="379980"/>
                  </a:moveTo>
                  <a:lnTo>
                    <a:pt x="3885338" y="379980"/>
                  </a:lnTo>
                  <a:lnTo>
                    <a:pt x="3885341" y="379982"/>
                  </a:lnTo>
                  <a:lnTo>
                    <a:pt x="3962157" y="411865"/>
                  </a:lnTo>
                  <a:lnTo>
                    <a:pt x="3962159" y="411865"/>
                  </a:lnTo>
                  <a:lnTo>
                    <a:pt x="4043837" y="396173"/>
                  </a:lnTo>
                  <a:lnTo>
                    <a:pt x="4043838" y="396172"/>
                  </a:lnTo>
                  <a:cubicBezTo>
                    <a:pt x="4063841" y="387409"/>
                    <a:pt x="4083701" y="382027"/>
                    <a:pt x="4103824" y="381051"/>
                  </a:cubicBezTo>
                  <a:lnTo>
                    <a:pt x="4103825" y="381051"/>
                  </a:lnTo>
                  <a:lnTo>
                    <a:pt x="4134255" y="383018"/>
                  </a:lnTo>
                  <a:lnTo>
                    <a:pt x="4165381" y="392362"/>
                  </a:lnTo>
                  <a:lnTo>
                    <a:pt x="4103825" y="381051"/>
                  </a:lnTo>
                  <a:lnTo>
                    <a:pt x="4043839" y="396172"/>
                  </a:lnTo>
                  <a:lnTo>
                    <a:pt x="4043837" y="396173"/>
                  </a:lnTo>
                  <a:lnTo>
                    <a:pt x="4002409" y="409475"/>
                  </a:lnTo>
                  <a:lnTo>
                    <a:pt x="3962159" y="411865"/>
                  </a:lnTo>
                  <a:lnTo>
                    <a:pt x="3962158" y="411865"/>
                  </a:lnTo>
                  <a:lnTo>
                    <a:pt x="3962157" y="411865"/>
                  </a:lnTo>
                  <a:lnTo>
                    <a:pt x="3923124" y="402361"/>
                  </a:lnTo>
                  <a:lnTo>
                    <a:pt x="3885341" y="379982"/>
                  </a:lnTo>
                  <a:close/>
                  <a:moveTo>
                    <a:pt x="3669899" y="394577"/>
                  </a:moveTo>
                  <a:lnTo>
                    <a:pt x="3680163" y="397173"/>
                  </a:lnTo>
                  <a:lnTo>
                    <a:pt x="3734836" y="393125"/>
                  </a:lnTo>
                  <a:lnTo>
                    <a:pt x="3734837" y="393125"/>
                  </a:lnTo>
                  <a:cubicBezTo>
                    <a:pt x="3741315" y="392173"/>
                    <a:pt x="3749125" y="390839"/>
                    <a:pt x="3754652" y="393507"/>
                  </a:cubicBezTo>
                  <a:lnTo>
                    <a:pt x="3789775" y="399864"/>
                  </a:lnTo>
                  <a:lnTo>
                    <a:pt x="3822471" y="384932"/>
                  </a:lnTo>
                  <a:cubicBezTo>
                    <a:pt x="3831901" y="377884"/>
                    <a:pt x="3842045" y="372264"/>
                    <a:pt x="3852618" y="370597"/>
                  </a:cubicBezTo>
                  <a:lnTo>
                    <a:pt x="3852619" y="370597"/>
                  </a:lnTo>
                  <a:lnTo>
                    <a:pt x="3868763" y="371377"/>
                  </a:lnTo>
                  <a:lnTo>
                    <a:pt x="3885336" y="379980"/>
                  </a:lnTo>
                  <a:lnTo>
                    <a:pt x="3852619" y="370597"/>
                  </a:lnTo>
                  <a:lnTo>
                    <a:pt x="3822472" y="384932"/>
                  </a:lnTo>
                  <a:cubicBezTo>
                    <a:pt x="3811613" y="393124"/>
                    <a:pt x="3800896" y="398269"/>
                    <a:pt x="3789776" y="399864"/>
                  </a:cubicBezTo>
                  <a:lnTo>
                    <a:pt x="3789775" y="399864"/>
                  </a:lnTo>
                  <a:cubicBezTo>
                    <a:pt x="3778654" y="401460"/>
                    <a:pt x="3767129" y="399507"/>
                    <a:pt x="3754651" y="393507"/>
                  </a:cubicBezTo>
                  <a:lnTo>
                    <a:pt x="3734837" y="393125"/>
                  </a:lnTo>
                  <a:lnTo>
                    <a:pt x="3680163" y="397173"/>
                  </a:lnTo>
                  <a:lnTo>
                    <a:pt x="3680162" y="397173"/>
                  </a:lnTo>
                  <a:close/>
                  <a:moveTo>
                    <a:pt x="2836171" y="465063"/>
                  </a:moveTo>
                  <a:lnTo>
                    <a:pt x="2848792" y="456372"/>
                  </a:lnTo>
                  <a:cubicBezTo>
                    <a:pt x="2865009" y="451372"/>
                    <a:pt x="2881306" y="445515"/>
                    <a:pt x="2897784" y="440769"/>
                  </a:cubicBezTo>
                  <a:lnTo>
                    <a:pt x="2903549" y="439740"/>
                  </a:lnTo>
                  <a:lnTo>
                    <a:pt x="2914327" y="436466"/>
                  </a:lnTo>
                  <a:lnTo>
                    <a:pt x="2947858" y="431835"/>
                  </a:lnTo>
                  <a:lnTo>
                    <a:pt x="2947861" y="431834"/>
                  </a:lnTo>
                  <a:lnTo>
                    <a:pt x="2947862" y="431834"/>
                  </a:lnTo>
                  <a:cubicBezTo>
                    <a:pt x="2959156" y="431465"/>
                    <a:pt x="2970575" y="432465"/>
                    <a:pt x="2982148" y="435418"/>
                  </a:cubicBezTo>
                  <a:lnTo>
                    <a:pt x="3077401" y="447111"/>
                  </a:lnTo>
                  <a:lnTo>
                    <a:pt x="3172653" y="434656"/>
                  </a:lnTo>
                  <a:cubicBezTo>
                    <a:pt x="3276479" y="408747"/>
                    <a:pt x="3380304" y="381315"/>
                    <a:pt x="3489466" y="387029"/>
                  </a:cubicBezTo>
                  <a:cubicBezTo>
                    <a:pt x="3507562" y="387981"/>
                    <a:pt x="3529089" y="376360"/>
                    <a:pt x="3544712" y="364930"/>
                  </a:cubicBezTo>
                  <a:cubicBezTo>
                    <a:pt x="3559667" y="354072"/>
                    <a:pt x="3566811" y="348213"/>
                    <a:pt x="3574407" y="347308"/>
                  </a:cubicBezTo>
                  <a:lnTo>
                    <a:pt x="3574408" y="347308"/>
                  </a:lnTo>
                  <a:cubicBezTo>
                    <a:pt x="3582004" y="346403"/>
                    <a:pt x="3590053" y="350452"/>
                    <a:pt x="3606817" y="359406"/>
                  </a:cubicBezTo>
                  <a:cubicBezTo>
                    <a:pt x="3614819" y="363788"/>
                    <a:pt x="3624725" y="366454"/>
                    <a:pt x="3630632" y="372932"/>
                  </a:cubicBezTo>
                  <a:lnTo>
                    <a:pt x="3651953" y="388826"/>
                  </a:lnTo>
                  <a:lnTo>
                    <a:pt x="3630631" y="372932"/>
                  </a:lnTo>
                  <a:cubicBezTo>
                    <a:pt x="3624724" y="366454"/>
                    <a:pt x="3614818" y="363788"/>
                    <a:pt x="3606816" y="359406"/>
                  </a:cubicBezTo>
                  <a:cubicBezTo>
                    <a:pt x="3598434" y="354929"/>
                    <a:pt x="3592231" y="351678"/>
                    <a:pt x="3587173" y="349660"/>
                  </a:cubicBezTo>
                  <a:lnTo>
                    <a:pt x="3574407" y="347308"/>
                  </a:lnTo>
                  <a:lnTo>
                    <a:pt x="3562320" y="352387"/>
                  </a:lnTo>
                  <a:cubicBezTo>
                    <a:pt x="3557715" y="355322"/>
                    <a:pt x="3552190" y="359501"/>
                    <a:pt x="3544713" y="364930"/>
                  </a:cubicBezTo>
                  <a:cubicBezTo>
                    <a:pt x="3529090" y="376360"/>
                    <a:pt x="3507563" y="387981"/>
                    <a:pt x="3489467" y="387029"/>
                  </a:cubicBezTo>
                  <a:cubicBezTo>
                    <a:pt x="3380305" y="381315"/>
                    <a:pt x="3276480" y="408747"/>
                    <a:pt x="3172654" y="434656"/>
                  </a:cubicBezTo>
                  <a:cubicBezTo>
                    <a:pt x="3140649" y="442658"/>
                    <a:pt x="3109025" y="446896"/>
                    <a:pt x="3077401" y="447111"/>
                  </a:cubicBezTo>
                  <a:lnTo>
                    <a:pt x="3077400" y="447111"/>
                  </a:lnTo>
                  <a:cubicBezTo>
                    <a:pt x="3045776" y="447325"/>
                    <a:pt x="3014152" y="443515"/>
                    <a:pt x="2982147" y="435418"/>
                  </a:cubicBezTo>
                  <a:lnTo>
                    <a:pt x="2947862" y="431834"/>
                  </a:lnTo>
                  <a:lnTo>
                    <a:pt x="2947858" y="431835"/>
                  </a:lnTo>
                  <a:lnTo>
                    <a:pt x="2903549" y="439740"/>
                  </a:lnTo>
                  <a:lnTo>
                    <a:pt x="2848793" y="456372"/>
                  </a:lnTo>
                  <a:cubicBezTo>
                    <a:pt x="2844316" y="457705"/>
                    <a:pt x="2839982" y="460991"/>
                    <a:pt x="2836172" y="465063"/>
                  </a:cubicBezTo>
                  <a:close/>
                  <a:moveTo>
                    <a:pt x="1268757" y="18376"/>
                  </a:moveTo>
                  <a:cubicBezTo>
                    <a:pt x="1275401" y="18828"/>
                    <a:pt x="1281688" y="20400"/>
                    <a:pt x="1286069" y="23543"/>
                  </a:cubicBezTo>
                  <a:cubicBezTo>
                    <a:pt x="1306929" y="38116"/>
                    <a:pt x="1328552" y="44356"/>
                    <a:pt x="1350627" y="45880"/>
                  </a:cubicBezTo>
                  <a:lnTo>
                    <a:pt x="1413839" y="40286"/>
                  </a:lnTo>
                  <a:lnTo>
                    <a:pt x="1350626" y="45881"/>
                  </a:lnTo>
                  <a:cubicBezTo>
                    <a:pt x="1328551" y="44356"/>
                    <a:pt x="1306929" y="38117"/>
                    <a:pt x="1286068" y="23543"/>
                  </a:cubicBezTo>
                  <a:close/>
                  <a:moveTo>
                    <a:pt x="313532" y="14019"/>
                  </a:moveTo>
                  <a:lnTo>
                    <a:pt x="313533" y="14018"/>
                  </a:lnTo>
                  <a:cubicBezTo>
                    <a:pt x="316389" y="9826"/>
                    <a:pt x="330298" y="12112"/>
                    <a:pt x="338870" y="13446"/>
                  </a:cubicBezTo>
                  <a:lnTo>
                    <a:pt x="338902" y="13453"/>
                  </a:lnTo>
                  <a:lnTo>
                    <a:pt x="395639" y="23353"/>
                  </a:lnTo>
                  <a:lnTo>
                    <a:pt x="367327" y="19543"/>
                  </a:lnTo>
                  <a:lnTo>
                    <a:pt x="338902" y="13453"/>
                  </a:lnTo>
                  <a:lnTo>
                    <a:pt x="338869" y="13447"/>
                  </a:lnTo>
                  <a:cubicBezTo>
                    <a:pt x="334583" y="12780"/>
                    <a:pt x="328963" y="11875"/>
                    <a:pt x="324057" y="11661"/>
                  </a:cubicBezTo>
                  <a:close/>
                  <a:moveTo>
                    <a:pt x="281567" y="36346"/>
                  </a:moveTo>
                  <a:lnTo>
                    <a:pt x="295414" y="31451"/>
                  </a:lnTo>
                  <a:lnTo>
                    <a:pt x="295414" y="31452"/>
                  </a:lnTo>
                  <a:close/>
                  <a:moveTo>
                    <a:pt x="24485" y="23026"/>
                  </a:moveTo>
                  <a:lnTo>
                    <a:pt x="74128" y="20763"/>
                  </a:lnTo>
                  <a:cubicBezTo>
                    <a:pt x="91491" y="21686"/>
                    <a:pt x="108702" y="23996"/>
                    <a:pt x="125860" y="26687"/>
                  </a:cubicBezTo>
                  <a:lnTo>
                    <a:pt x="153386" y="31082"/>
                  </a:lnTo>
                  <a:lnTo>
                    <a:pt x="228943" y="39355"/>
                  </a:lnTo>
                  <a:lnTo>
                    <a:pt x="177270" y="34896"/>
                  </a:lnTo>
                  <a:lnTo>
                    <a:pt x="153386" y="31082"/>
                  </a:lnTo>
                  <a:lnTo>
                    <a:pt x="151568" y="30883"/>
                  </a:lnTo>
                  <a:cubicBezTo>
                    <a:pt x="125875" y="26653"/>
                    <a:pt x="100173" y="22148"/>
                    <a:pt x="74128" y="20764"/>
                  </a:cubicBezTo>
                  <a:close/>
                  <a:moveTo>
                    <a:pt x="0" y="29969"/>
                  </a:moveTo>
                  <a:lnTo>
                    <a:pt x="0" y="494077"/>
                  </a:lnTo>
                  <a:lnTo>
                    <a:pt x="2816" y="492950"/>
                  </a:lnTo>
                  <a:cubicBezTo>
                    <a:pt x="21485" y="484568"/>
                    <a:pt x="43011" y="481900"/>
                    <a:pt x="63586" y="478851"/>
                  </a:cubicBezTo>
                  <a:cubicBezTo>
                    <a:pt x="101307" y="473327"/>
                    <a:pt x="139218" y="469897"/>
                    <a:pt x="176938" y="464945"/>
                  </a:cubicBezTo>
                  <a:cubicBezTo>
                    <a:pt x="184940" y="463801"/>
                    <a:pt x="194084" y="461707"/>
                    <a:pt x="200181" y="456943"/>
                  </a:cubicBezTo>
                  <a:cubicBezTo>
                    <a:pt x="241900" y="424938"/>
                    <a:pt x="292578" y="415985"/>
                    <a:pt x="340773" y="419031"/>
                  </a:cubicBezTo>
                  <a:cubicBezTo>
                    <a:pt x="378685" y="421320"/>
                    <a:pt x="415834" y="423034"/>
                    <a:pt x="453363" y="419796"/>
                  </a:cubicBezTo>
                  <a:cubicBezTo>
                    <a:pt x="456221" y="419604"/>
                    <a:pt x="460031" y="419986"/>
                    <a:pt x="462125" y="421510"/>
                  </a:cubicBezTo>
                  <a:cubicBezTo>
                    <a:pt x="475080" y="431606"/>
                    <a:pt x="488606" y="432368"/>
                    <a:pt x="505181" y="434082"/>
                  </a:cubicBezTo>
                  <a:cubicBezTo>
                    <a:pt x="528614" y="436560"/>
                    <a:pt x="550140" y="434844"/>
                    <a:pt x="571859" y="430654"/>
                  </a:cubicBezTo>
                  <a:cubicBezTo>
                    <a:pt x="587671" y="427606"/>
                    <a:pt x="603672" y="421320"/>
                    <a:pt x="617771" y="413317"/>
                  </a:cubicBezTo>
                  <a:cubicBezTo>
                    <a:pt x="637391" y="402077"/>
                    <a:pt x="656254" y="397697"/>
                    <a:pt x="674922" y="412555"/>
                  </a:cubicBezTo>
                  <a:cubicBezTo>
                    <a:pt x="695115" y="428368"/>
                    <a:pt x="717976" y="422844"/>
                    <a:pt x="740267" y="423414"/>
                  </a:cubicBezTo>
                  <a:cubicBezTo>
                    <a:pt x="749981" y="423606"/>
                    <a:pt x="760269" y="423224"/>
                    <a:pt x="769604" y="425700"/>
                  </a:cubicBezTo>
                  <a:cubicBezTo>
                    <a:pt x="796654" y="432750"/>
                    <a:pt x="822755" y="443418"/>
                    <a:pt x="850188" y="448180"/>
                  </a:cubicBezTo>
                  <a:cubicBezTo>
                    <a:pt x="865429" y="450847"/>
                    <a:pt x="882383" y="446084"/>
                    <a:pt x="898197" y="442656"/>
                  </a:cubicBezTo>
                  <a:cubicBezTo>
                    <a:pt x="914199" y="439036"/>
                    <a:pt x="930010" y="433512"/>
                    <a:pt x="945443" y="427796"/>
                  </a:cubicBezTo>
                  <a:cubicBezTo>
                    <a:pt x="955919" y="423986"/>
                    <a:pt x="967349" y="420366"/>
                    <a:pt x="975732" y="413507"/>
                  </a:cubicBezTo>
                  <a:cubicBezTo>
                    <a:pt x="994784" y="397887"/>
                    <a:pt x="1014405" y="395219"/>
                    <a:pt x="1036886" y="403411"/>
                  </a:cubicBezTo>
                  <a:cubicBezTo>
                    <a:pt x="1040314" y="404745"/>
                    <a:pt x="1044314" y="404745"/>
                    <a:pt x="1048124" y="404935"/>
                  </a:cubicBezTo>
                  <a:cubicBezTo>
                    <a:pt x="1109090" y="408935"/>
                    <a:pt x="1170050" y="411413"/>
                    <a:pt x="1230632" y="417509"/>
                  </a:cubicBezTo>
                  <a:cubicBezTo>
                    <a:pt x="1255205" y="419986"/>
                    <a:pt x="1278828" y="430844"/>
                    <a:pt x="1303023" y="437702"/>
                  </a:cubicBezTo>
                  <a:cubicBezTo>
                    <a:pt x="1307977" y="439036"/>
                    <a:pt x="1313503" y="441132"/>
                    <a:pt x="1318455" y="440178"/>
                  </a:cubicBezTo>
                  <a:cubicBezTo>
                    <a:pt x="1372367" y="430654"/>
                    <a:pt x="1422853" y="444560"/>
                    <a:pt x="1472574" y="462849"/>
                  </a:cubicBezTo>
                  <a:cubicBezTo>
                    <a:pt x="1477716" y="464755"/>
                    <a:pt x="1484003" y="464183"/>
                    <a:pt x="1489719" y="463801"/>
                  </a:cubicBezTo>
                  <a:cubicBezTo>
                    <a:pt x="1505723" y="462469"/>
                    <a:pt x="1523058" y="455801"/>
                    <a:pt x="1537536" y="459801"/>
                  </a:cubicBezTo>
                  <a:cubicBezTo>
                    <a:pt x="1576018" y="470851"/>
                    <a:pt x="1614119" y="484186"/>
                    <a:pt x="1650316" y="500950"/>
                  </a:cubicBezTo>
                  <a:cubicBezTo>
                    <a:pt x="1687085" y="517905"/>
                    <a:pt x="1721184" y="532193"/>
                    <a:pt x="1763286" y="515049"/>
                  </a:cubicBezTo>
                  <a:cubicBezTo>
                    <a:pt x="1781193" y="507808"/>
                    <a:pt x="1804815" y="512953"/>
                    <a:pt x="1825392" y="514857"/>
                  </a:cubicBezTo>
                  <a:cubicBezTo>
                    <a:pt x="1840440" y="516381"/>
                    <a:pt x="1854919" y="524955"/>
                    <a:pt x="1869779" y="524955"/>
                  </a:cubicBezTo>
                  <a:cubicBezTo>
                    <a:pt x="1909407" y="524955"/>
                    <a:pt x="1944648" y="535051"/>
                    <a:pt x="1978939" y="555626"/>
                  </a:cubicBezTo>
                  <a:cubicBezTo>
                    <a:pt x="1992278" y="563626"/>
                    <a:pt x="2013042" y="558292"/>
                    <a:pt x="2030377" y="560388"/>
                  </a:cubicBezTo>
                  <a:cubicBezTo>
                    <a:pt x="2048667" y="562864"/>
                    <a:pt x="2067524" y="565150"/>
                    <a:pt x="2085053" y="570677"/>
                  </a:cubicBezTo>
                  <a:cubicBezTo>
                    <a:pt x="2130392" y="585155"/>
                    <a:pt x="2175162" y="601538"/>
                    <a:pt x="2220311" y="616778"/>
                  </a:cubicBezTo>
                  <a:cubicBezTo>
                    <a:pt x="2257458" y="629353"/>
                    <a:pt x="2294038" y="619446"/>
                    <a:pt x="2330805" y="614112"/>
                  </a:cubicBezTo>
                  <a:cubicBezTo>
                    <a:pt x="2353858" y="610682"/>
                    <a:pt x="2375382" y="602490"/>
                    <a:pt x="2401291" y="614682"/>
                  </a:cubicBezTo>
                  <a:cubicBezTo>
                    <a:pt x="2426058" y="626304"/>
                    <a:pt x="2457491" y="623636"/>
                    <a:pt x="2485306" y="629923"/>
                  </a:cubicBezTo>
                  <a:cubicBezTo>
                    <a:pt x="2508741" y="635257"/>
                    <a:pt x="2531408" y="643831"/>
                    <a:pt x="2554078" y="652213"/>
                  </a:cubicBezTo>
                  <a:cubicBezTo>
                    <a:pt x="2584941" y="663644"/>
                    <a:pt x="2615420" y="675644"/>
                    <a:pt x="2649142" y="669930"/>
                  </a:cubicBezTo>
                  <a:cubicBezTo>
                    <a:pt x="2687435" y="663452"/>
                    <a:pt x="2713722" y="687836"/>
                    <a:pt x="2743825" y="704031"/>
                  </a:cubicBezTo>
                  <a:cubicBezTo>
                    <a:pt x="2764589" y="715079"/>
                    <a:pt x="2787258" y="723272"/>
                    <a:pt x="2809929" y="730130"/>
                  </a:cubicBezTo>
                  <a:cubicBezTo>
                    <a:pt x="2840218" y="739084"/>
                    <a:pt x="2871461" y="744418"/>
                    <a:pt x="2901942" y="753181"/>
                  </a:cubicBezTo>
                  <a:cubicBezTo>
                    <a:pt x="2948046" y="766325"/>
                    <a:pt x="2994721" y="776613"/>
                    <a:pt x="3042727" y="769373"/>
                  </a:cubicBezTo>
                  <a:cubicBezTo>
                    <a:pt x="3064826" y="766135"/>
                    <a:pt x="3085402" y="766325"/>
                    <a:pt x="3107499" y="771089"/>
                  </a:cubicBezTo>
                  <a:cubicBezTo>
                    <a:pt x="3143694" y="778899"/>
                    <a:pt x="3180843" y="779852"/>
                    <a:pt x="3209992" y="808998"/>
                  </a:cubicBezTo>
                  <a:cubicBezTo>
                    <a:pt x="3220279" y="819287"/>
                    <a:pt x="3238757" y="821953"/>
                    <a:pt x="3253808" y="827287"/>
                  </a:cubicBezTo>
                  <a:cubicBezTo>
                    <a:pt x="3271144" y="833575"/>
                    <a:pt x="3283907" y="830335"/>
                    <a:pt x="3293243" y="812047"/>
                  </a:cubicBezTo>
                  <a:cubicBezTo>
                    <a:pt x="3297433" y="803856"/>
                    <a:pt x="3309436" y="795854"/>
                    <a:pt x="3318770" y="794520"/>
                  </a:cubicBezTo>
                  <a:cubicBezTo>
                    <a:pt x="3346775" y="790520"/>
                    <a:pt x="3372494" y="796426"/>
                    <a:pt x="3399545" y="809381"/>
                  </a:cubicBezTo>
                  <a:cubicBezTo>
                    <a:pt x="3424882" y="821573"/>
                    <a:pt x="3456507" y="820239"/>
                    <a:pt x="3485274" y="825001"/>
                  </a:cubicBezTo>
                  <a:cubicBezTo>
                    <a:pt x="3505656" y="828431"/>
                    <a:pt x="3526041" y="835479"/>
                    <a:pt x="3546616" y="835479"/>
                  </a:cubicBezTo>
                  <a:cubicBezTo>
                    <a:pt x="3572145" y="835479"/>
                    <a:pt x="3597481" y="829383"/>
                    <a:pt x="3623200" y="827097"/>
                  </a:cubicBezTo>
                  <a:cubicBezTo>
                    <a:pt x="3643203" y="825193"/>
                    <a:pt x="3663588" y="825955"/>
                    <a:pt x="3683590" y="823669"/>
                  </a:cubicBezTo>
                  <a:cubicBezTo>
                    <a:pt x="3699975" y="821953"/>
                    <a:pt x="3716167" y="817573"/>
                    <a:pt x="3732360" y="813953"/>
                  </a:cubicBezTo>
                  <a:cubicBezTo>
                    <a:pt x="3738266" y="812619"/>
                    <a:pt x="3744172" y="807474"/>
                    <a:pt x="3749505" y="808236"/>
                  </a:cubicBezTo>
                  <a:cubicBezTo>
                    <a:pt x="3802466" y="816429"/>
                    <a:pt x="3840568" y="779852"/>
                    <a:pt x="3885337" y="763659"/>
                  </a:cubicBezTo>
                  <a:cubicBezTo>
                    <a:pt x="3932393" y="746512"/>
                    <a:pt x="3977924" y="720224"/>
                    <a:pt x="4030502" y="728034"/>
                  </a:cubicBezTo>
                  <a:cubicBezTo>
                    <a:pt x="4062317" y="732796"/>
                    <a:pt x="4092988" y="743846"/>
                    <a:pt x="4124613" y="750515"/>
                  </a:cubicBezTo>
                  <a:cubicBezTo>
                    <a:pt x="4135853" y="752801"/>
                    <a:pt x="4148426" y="752419"/>
                    <a:pt x="4159666" y="750133"/>
                  </a:cubicBezTo>
                  <a:cubicBezTo>
                    <a:pt x="4213960" y="739654"/>
                    <a:pt x="4267492" y="738130"/>
                    <a:pt x="4320836" y="755277"/>
                  </a:cubicBezTo>
                  <a:cubicBezTo>
                    <a:pt x="4329978" y="758135"/>
                    <a:pt x="4339694" y="760801"/>
                    <a:pt x="4349221" y="760801"/>
                  </a:cubicBezTo>
                  <a:cubicBezTo>
                    <a:pt x="4401418" y="760801"/>
                    <a:pt x="4452664" y="756801"/>
                    <a:pt x="4502578" y="738130"/>
                  </a:cubicBezTo>
                  <a:cubicBezTo>
                    <a:pt x="4519342" y="731844"/>
                    <a:pt x="4539727" y="735844"/>
                    <a:pt x="4558206" y="734320"/>
                  </a:cubicBezTo>
                  <a:cubicBezTo>
                    <a:pt x="4575350" y="732988"/>
                    <a:pt x="4592877" y="732416"/>
                    <a:pt x="4609451" y="728034"/>
                  </a:cubicBezTo>
                  <a:cubicBezTo>
                    <a:pt x="4633646" y="721558"/>
                    <a:pt x="4656125" y="720796"/>
                    <a:pt x="4681082" y="726510"/>
                  </a:cubicBezTo>
                  <a:cubicBezTo>
                    <a:pt x="4704894" y="731844"/>
                    <a:pt x="4730613" y="729178"/>
                    <a:pt x="4755380" y="729368"/>
                  </a:cubicBezTo>
                  <a:cubicBezTo>
                    <a:pt x="4783003" y="729558"/>
                    <a:pt x="4810626" y="729748"/>
                    <a:pt x="4838249" y="728796"/>
                  </a:cubicBezTo>
                  <a:cubicBezTo>
                    <a:pt x="4849299" y="728416"/>
                    <a:pt x="4861872" y="720796"/>
                    <a:pt x="4871018" y="723844"/>
                  </a:cubicBezTo>
                  <a:cubicBezTo>
                    <a:pt x="4900545" y="734130"/>
                    <a:pt x="4930074" y="721748"/>
                    <a:pt x="4959601" y="727272"/>
                  </a:cubicBezTo>
                  <a:cubicBezTo>
                    <a:pt x="4974081" y="730130"/>
                    <a:pt x="4990464" y="722320"/>
                    <a:pt x="5006085" y="721558"/>
                  </a:cubicBezTo>
                  <a:cubicBezTo>
                    <a:pt x="5031613" y="720224"/>
                    <a:pt x="5057140" y="720796"/>
                    <a:pt x="5082669" y="720414"/>
                  </a:cubicBezTo>
                  <a:cubicBezTo>
                    <a:pt x="5091051" y="720224"/>
                    <a:pt x="5099244" y="719462"/>
                    <a:pt x="5107626" y="719079"/>
                  </a:cubicBezTo>
                  <a:cubicBezTo>
                    <a:pt x="5115056" y="718699"/>
                    <a:pt x="5122866" y="716985"/>
                    <a:pt x="5129915" y="718317"/>
                  </a:cubicBezTo>
                  <a:cubicBezTo>
                    <a:pt x="5155444" y="723082"/>
                    <a:pt x="5180590" y="730892"/>
                    <a:pt x="5206307" y="733940"/>
                  </a:cubicBezTo>
                  <a:cubicBezTo>
                    <a:pt x="5228596" y="736606"/>
                    <a:pt x="5251649" y="732988"/>
                    <a:pt x="5274128" y="734892"/>
                  </a:cubicBezTo>
                  <a:cubicBezTo>
                    <a:pt x="5313753" y="738130"/>
                    <a:pt x="5353378" y="743846"/>
                    <a:pt x="5393004" y="747466"/>
                  </a:cubicBezTo>
                  <a:cubicBezTo>
                    <a:pt x="5401578" y="748228"/>
                    <a:pt x="5410530" y="743464"/>
                    <a:pt x="5419294" y="743084"/>
                  </a:cubicBezTo>
                  <a:cubicBezTo>
                    <a:pt x="5446727" y="742132"/>
                    <a:pt x="5474160" y="741940"/>
                    <a:pt x="5501593" y="741370"/>
                  </a:cubicBezTo>
                  <a:cubicBezTo>
                    <a:pt x="5517214" y="741178"/>
                    <a:pt x="5533026" y="741750"/>
                    <a:pt x="5548459" y="740036"/>
                  </a:cubicBezTo>
                  <a:cubicBezTo>
                    <a:pt x="5568841" y="737750"/>
                    <a:pt x="5587320" y="734320"/>
                    <a:pt x="5606371" y="749180"/>
                  </a:cubicBezTo>
                  <a:cubicBezTo>
                    <a:pt x="5635710" y="772231"/>
                    <a:pt x="5673049" y="763277"/>
                    <a:pt x="5706958" y="768611"/>
                  </a:cubicBezTo>
                  <a:cubicBezTo>
                    <a:pt x="5715722" y="769945"/>
                    <a:pt x="5724677" y="770135"/>
                    <a:pt x="5733439" y="771659"/>
                  </a:cubicBezTo>
                  <a:cubicBezTo>
                    <a:pt x="5749633" y="774517"/>
                    <a:pt x="5765634" y="777755"/>
                    <a:pt x="5781829" y="780996"/>
                  </a:cubicBezTo>
                  <a:cubicBezTo>
                    <a:pt x="5784685" y="781566"/>
                    <a:pt x="5787923" y="781758"/>
                    <a:pt x="5790591" y="782710"/>
                  </a:cubicBezTo>
                  <a:cubicBezTo>
                    <a:pt x="5815168" y="790710"/>
                    <a:pt x="5839360" y="799854"/>
                    <a:pt x="5864317" y="806332"/>
                  </a:cubicBezTo>
                  <a:cubicBezTo>
                    <a:pt x="5876510" y="809571"/>
                    <a:pt x="5890036" y="809953"/>
                    <a:pt x="5902609" y="808236"/>
                  </a:cubicBezTo>
                  <a:cubicBezTo>
                    <a:pt x="5939376" y="803284"/>
                    <a:pt x="5975763" y="801188"/>
                    <a:pt x="6012722" y="808428"/>
                  </a:cubicBezTo>
                  <a:cubicBezTo>
                    <a:pt x="6027391" y="811285"/>
                    <a:pt x="6043775" y="806522"/>
                    <a:pt x="6059396" y="804808"/>
                  </a:cubicBezTo>
                  <a:cubicBezTo>
                    <a:pt x="6096735" y="800236"/>
                    <a:pt x="6134074" y="795282"/>
                    <a:pt x="6171604" y="790902"/>
                  </a:cubicBezTo>
                  <a:cubicBezTo>
                    <a:pt x="6195036" y="788234"/>
                    <a:pt x="6218659" y="786710"/>
                    <a:pt x="6242092" y="784044"/>
                  </a:cubicBezTo>
                  <a:cubicBezTo>
                    <a:pt x="6269143" y="780804"/>
                    <a:pt x="6296004" y="775851"/>
                    <a:pt x="6323057" y="773183"/>
                  </a:cubicBezTo>
                  <a:cubicBezTo>
                    <a:pt x="6353918" y="770135"/>
                    <a:pt x="6384971" y="769565"/>
                    <a:pt x="6415832" y="766325"/>
                  </a:cubicBezTo>
                  <a:cubicBezTo>
                    <a:pt x="6472224" y="760039"/>
                    <a:pt x="6528423" y="752609"/>
                    <a:pt x="6584811" y="745560"/>
                  </a:cubicBezTo>
                  <a:cubicBezTo>
                    <a:pt x="6639487" y="738702"/>
                    <a:pt x="6694163" y="732606"/>
                    <a:pt x="6748457" y="724034"/>
                  </a:cubicBezTo>
                  <a:cubicBezTo>
                    <a:pt x="6771318" y="720414"/>
                    <a:pt x="6793034" y="710507"/>
                    <a:pt x="6815515" y="704983"/>
                  </a:cubicBezTo>
                  <a:lnTo>
                    <a:pt x="6858000" y="695283"/>
                  </a:lnTo>
                  <a:lnTo>
                    <a:pt x="6858000" y="456"/>
                  </a:lnTo>
                  <a:lnTo>
                    <a:pt x="1687322" y="456"/>
                  </a:lnTo>
                  <a:lnTo>
                    <a:pt x="1697753" y="10970"/>
                  </a:lnTo>
                  <a:cubicBezTo>
                    <a:pt x="1707279" y="20877"/>
                    <a:pt x="1720423" y="27925"/>
                    <a:pt x="1733188" y="33639"/>
                  </a:cubicBezTo>
                  <a:cubicBezTo>
                    <a:pt x="1766335" y="48310"/>
                    <a:pt x="1800246" y="61454"/>
                    <a:pt x="1833775" y="75360"/>
                  </a:cubicBezTo>
                  <a:cubicBezTo>
                    <a:pt x="1837013" y="76694"/>
                    <a:pt x="1839679" y="80123"/>
                    <a:pt x="1842158" y="82981"/>
                  </a:cubicBezTo>
                  <a:cubicBezTo>
                    <a:pt x="1866922" y="113082"/>
                    <a:pt x="1891497" y="143371"/>
                    <a:pt x="1916454" y="173472"/>
                  </a:cubicBezTo>
                  <a:cubicBezTo>
                    <a:pt x="1921216" y="179186"/>
                    <a:pt x="1928076" y="183378"/>
                    <a:pt x="1933219" y="188902"/>
                  </a:cubicBezTo>
                  <a:cubicBezTo>
                    <a:pt x="1940459" y="196522"/>
                    <a:pt x="1949603" y="203763"/>
                    <a:pt x="1953413" y="212907"/>
                  </a:cubicBezTo>
                  <a:cubicBezTo>
                    <a:pt x="1965224" y="241672"/>
                    <a:pt x="1987894" y="254056"/>
                    <a:pt x="2016469" y="259390"/>
                  </a:cubicBezTo>
                  <a:cubicBezTo>
                    <a:pt x="2042570" y="264343"/>
                    <a:pt x="2068669" y="268535"/>
                    <a:pt x="2094578" y="274249"/>
                  </a:cubicBezTo>
                  <a:cubicBezTo>
                    <a:pt x="2126201" y="281107"/>
                    <a:pt x="2157636" y="288537"/>
                    <a:pt x="2188879" y="296920"/>
                  </a:cubicBezTo>
                  <a:cubicBezTo>
                    <a:pt x="2202404" y="300540"/>
                    <a:pt x="2216692" y="304730"/>
                    <a:pt x="2228314" y="312160"/>
                  </a:cubicBezTo>
                  <a:cubicBezTo>
                    <a:pt x="2260890" y="332735"/>
                    <a:pt x="2295753" y="346641"/>
                    <a:pt x="2334044" y="341117"/>
                  </a:cubicBezTo>
                  <a:cubicBezTo>
                    <a:pt x="2364715" y="336735"/>
                    <a:pt x="2390434" y="347975"/>
                    <a:pt x="2409485" y="365502"/>
                  </a:cubicBezTo>
                  <a:lnTo>
                    <a:pt x="2409487" y="365504"/>
                  </a:lnTo>
                  <a:lnTo>
                    <a:pt x="2463015" y="388434"/>
                  </a:lnTo>
                  <a:lnTo>
                    <a:pt x="2463017" y="388434"/>
                  </a:lnTo>
                  <a:lnTo>
                    <a:pt x="2518262" y="379792"/>
                  </a:lnTo>
                  <a:lnTo>
                    <a:pt x="2518263" y="379791"/>
                  </a:lnTo>
                  <a:cubicBezTo>
                    <a:pt x="2527789" y="377124"/>
                    <a:pt x="2536456" y="375980"/>
                    <a:pt x="2545005" y="376147"/>
                  </a:cubicBezTo>
                  <a:lnTo>
                    <a:pt x="2545006" y="376147"/>
                  </a:lnTo>
                  <a:cubicBezTo>
                    <a:pt x="2553555" y="376313"/>
                    <a:pt x="2561985" y="377790"/>
                    <a:pt x="2571034" y="380361"/>
                  </a:cubicBezTo>
                  <a:cubicBezTo>
                    <a:pt x="2612945" y="392363"/>
                    <a:pt x="2640950" y="424940"/>
                    <a:pt x="2668001" y="453514"/>
                  </a:cubicBezTo>
                  <a:cubicBezTo>
                    <a:pt x="2691054" y="477900"/>
                    <a:pt x="2716963" y="491615"/>
                    <a:pt x="2745348" y="501904"/>
                  </a:cubicBezTo>
                  <a:lnTo>
                    <a:pt x="2745351" y="501906"/>
                  </a:lnTo>
                  <a:lnTo>
                    <a:pt x="2778005" y="507825"/>
                  </a:lnTo>
                  <a:lnTo>
                    <a:pt x="2785439" y="507405"/>
                  </a:lnTo>
                  <a:lnTo>
                    <a:pt x="2811779" y="497326"/>
                  </a:lnTo>
                  <a:lnTo>
                    <a:pt x="2811786" y="497322"/>
                  </a:lnTo>
                  <a:lnTo>
                    <a:pt x="2811786" y="497323"/>
                  </a:lnTo>
                  <a:lnTo>
                    <a:pt x="2811779" y="497326"/>
                  </a:lnTo>
                  <a:lnTo>
                    <a:pt x="2793022" y="506976"/>
                  </a:lnTo>
                  <a:lnTo>
                    <a:pt x="2785439" y="507405"/>
                  </a:lnTo>
                  <a:lnTo>
                    <a:pt x="2782304" y="508605"/>
                  </a:lnTo>
                  <a:lnTo>
                    <a:pt x="2778005" y="507825"/>
                  </a:lnTo>
                  <a:lnTo>
                    <a:pt x="2770757" y="508235"/>
                  </a:lnTo>
                  <a:lnTo>
                    <a:pt x="2745351" y="501906"/>
                  </a:lnTo>
                  <a:lnTo>
                    <a:pt x="2745347" y="501904"/>
                  </a:lnTo>
                  <a:cubicBezTo>
                    <a:pt x="2716962" y="491615"/>
                    <a:pt x="2691053" y="477900"/>
                    <a:pt x="2668000" y="453514"/>
                  </a:cubicBezTo>
                  <a:cubicBezTo>
                    <a:pt x="2640949" y="424940"/>
                    <a:pt x="2612944" y="392363"/>
                    <a:pt x="2571033" y="380361"/>
                  </a:cubicBezTo>
                  <a:lnTo>
                    <a:pt x="2545006" y="376147"/>
                  </a:lnTo>
                  <a:lnTo>
                    <a:pt x="2518264" y="379791"/>
                  </a:lnTo>
                  <a:lnTo>
                    <a:pt x="2518262" y="379792"/>
                  </a:lnTo>
                  <a:lnTo>
                    <a:pt x="2490550" y="386372"/>
                  </a:lnTo>
                  <a:lnTo>
                    <a:pt x="2463017" y="388434"/>
                  </a:lnTo>
                  <a:lnTo>
                    <a:pt x="2463016" y="388434"/>
                  </a:lnTo>
                  <a:lnTo>
                    <a:pt x="2463015" y="388434"/>
                  </a:lnTo>
                  <a:lnTo>
                    <a:pt x="2435912" y="382603"/>
                  </a:lnTo>
                  <a:lnTo>
                    <a:pt x="2409487" y="365504"/>
                  </a:lnTo>
                  <a:lnTo>
                    <a:pt x="2409484" y="365502"/>
                  </a:lnTo>
                  <a:cubicBezTo>
                    <a:pt x="2390433" y="347975"/>
                    <a:pt x="2364714" y="336735"/>
                    <a:pt x="2334043" y="341117"/>
                  </a:cubicBezTo>
                  <a:cubicBezTo>
                    <a:pt x="2295752" y="346641"/>
                    <a:pt x="2260889" y="332735"/>
                    <a:pt x="2228313" y="312160"/>
                  </a:cubicBezTo>
                  <a:cubicBezTo>
                    <a:pt x="2216691" y="304730"/>
                    <a:pt x="2202403" y="300540"/>
                    <a:pt x="2188878" y="296920"/>
                  </a:cubicBezTo>
                  <a:cubicBezTo>
                    <a:pt x="2157635" y="288537"/>
                    <a:pt x="2126200" y="281107"/>
                    <a:pt x="2094577" y="274249"/>
                  </a:cubicBezTo>
                  <a:cubicBezTo>
                    <a:pt x="2068668" y="268535"/>
                    <a:pt x="2042569" y="264343"/>
                    <a:pt x="2016468" y="259390"/>
                  </a:cubicBezTo>
                  <a:cubicBezTo>
                    <a:pt x="1987893" y="254056"/>
                    <a:pt x="1965223" y="241672"/>
                    <a:pt x="1953412" y="212907"/>
                  </a:cubicBezTo>
                  <a:cubicBezTo>
                    <a:pt x="1949602" y="203763"/>
                    <a:pt x="1940458" y="196522"/>
                    <a:pt x="1933218" y="188902"/>
                  </a:cubicBezTo>
                  <a:cubicBezTo>
                    <a:pt x="1928075" y="183378"/>
                    <a:pt x="1921215" y="179186"/>
                    <a:pt x="1916453" y="173472"/>
                  </a:cubicBezTo>
                  <a:cubicBezTo>
                    <a:pt x="1891496" y="143371"/>
                    <a:pt x="1866921" y="113082"/>
                    <a:pt x="1842157" y="82981"/>
                  </a:cubicBezTo>
                  <a:cubicBezTo>
                    <a:pt x="1839678" y="80123"/>
                    <a:pt x="1837012" y="76694"/>
                    <a:pt x="1833774" y="75360"/>
                  </a:cubicBezTo>
                  <a:cubicBezTo>
                    <a:pt x="1800245" y="61454"/>
                    <a:pt x="1766334" y="48311"/>
                    <a:pt x="1733187" y="33639"/>
                  </a:cubicBezTo>
                  <a:cubicBezTo>
                    <a:pt x="1720422" y="27925"/>
                    <a:pt x="1707278" y="20877"/>
                    <a:pt x="1697752" y="10971"/>
                  </a:cubicBezTo>
                  <a:lnTo>
                    <a:pt x="1687320" y="456"/>
                  </a:lnTo>
                  <a:lnTo>
                    <a:pt x="916806" y="456"/>
                  </a:lnTo>
                  <a:lnTo>
                    <a:pt x="927155" y="9636"/>
                  </a:lnTo>
                  <a:cubicBezTo>
                    <a:pt x="994785" y="53644"/>
                    <a:pt x="1030980" y="52500"/>
                    <a:pt x="1097087" y="6016"/>
                  </a:cubicBezTo>
                  <a:cubicBezTo>
                    <a:pt x="1103945" y="1254"/>
                    <a:pt x="1118613" y="-2176"/>
                    <a:pt x="1123185" y="1634"/>
                  </a:cubicBezTo>
                  <a:cubicBezTo>
                    <a:pt x="1142617" y="17446"/>
                    <a:pt x="1162953" y="24495"/>
                    <a:pt x="1184028" y="26353"/>
                  </a:cubicBezTo>
                  <a:cubicBezTo>
                    <a:pt x="1162953" y="24495"/>
                    <a:pt x="1142616" y="17447"/>
                    <a:pt x="1123184" y="1635"/>
                  </a:cubicBezTo>
                  <a:cubicBezTo>
                    <a:pt x="1118612" y="-2175"/>
                    <a:pt x="1103944" y="1255"/>
                    <a:pt x="1097086" y="6017"/>
                  </a:cubicBezTo>
                  <a:cubicBezTo>
                    <a:pt x="1030979" y="52501"/>
                    <a:pt x="994784" y="53645"/>
                    <a:pt x="927154" y="9637"/>
                  </a:cubicBezTo>
                  <a:lnTo>
                    <a:pt x="916804" y="456"/>
                  </a:lnTo>
                  <a:lnTo>
                    <a:pt x="578772" y="456"/>
                  </a:lnTo>
                  <a:lnTo>
                    <a:pt x="556046" y="6589"/>
                  </a:lnTo>
                  <a:lnTo>
                    <a:pt x="517850" y="15506"/>
                  </a:lnTo>
                  <a:lnTo>
                    <a:pt x="556047" y="6588"/>
                  </a:lnTo>
                  <a:lnTo>
                    <a:pt x="578770" y="456"/>
                  </a:lnTo>
                  <a:lnTo>
                    <a:pt x="0" y="456"/>
                  </a:lnTo>
                  <a:lnTo>
                    <a:pt x="0" y="20445"/>
                  </a:lnTo>
                  <a:lnTo>
                    <a:pt x="0" y="299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13">
              <a:extLst>
                <a:ext uri="{FF2B5EF4-FFF2-40B4-BE49-F238E27FC236}">
                  <a16:creationId xmlns:a16="http://schemas.microsoft.com/office/drawing/2014/main" id="{56C93893-18A3-4188-9A31-F2DCE4432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-3011716" y="3011261"/>
              <a:ext cx="6858000" cy="835479"/>
            </a:xfrm>
            <a:custGeom>
              <a:avLst/>
              <a:gdLst>
                <a:gd name="connsiteX0" fmla="*/ 6564619 w 6858000"/>
                <a:gd name="connsiteY0" fmla="*/ 468946 h 835479"/>
                <a:gd name="connsiteX1" fmla="*/ 6564620 w 6858000"/>
                <a:gd name="connsiteY1" fmla="*/ 468946 h 835479"/>
                <a:gd name="connsiteX2" fmla="*/ 6588625 w 6858000"/>
                <a:gd name="connsiteY2" fmla="*/ 491425 h 835479"/>
                <a:gd name="connsiteX3" fmla="*/ 6625224 w 6858000"/>
                <a:gd name="connsiteY3" fmla="*/ 508047 h 835479"/>
                <a:gd name="connsiteX4" fmla="*/ 6662539 w 6858000"/>
                <a:gd name="connsiteY4" fmla="*/ 500953 h 835479"/>
                <a:gd name="connsiteX5" fmla="*/ 6662540 w 6858000"/>
                <a:gd name="connsiteY5" fmla="*/ 500952 h 835479"/>
                <a:gd name="connsiteX6" fmla="*/ 6662543 w 6858000"/>
                <a:gd name="connsiteY6" fmla="*/ 500951 h 835479"/>
                <a:gd name="connsiteX7" fmla="*/ 6683026 w 6858000"/>
                <a:gd name="connsiteY7" fmla="*/ 489501 h 835479"/>
                <a:gd name="connsiteX8" fmla="*/ 6702975 w 6858000"/>
                <a:gd name="connsiteY8" fmla="*/ 486354 h 835479"/>
                <a:gd name="connsiteX9" fmla="*/ 6702976 w 6858000"/>
                <a:gd name="connsiteY9" fmla="*/ 486354 h 835479"/>
                <a:gd name="connsiteX10" fmla="*/ 6742552 w 6858000"/>
                <a:gd name="connsiteY10" fmla="*/ 500190 h 835479"/>
                <a:gd name="connsiteX11" fmla="*/ 6742554 w 6858000"/>
                <a:gd name="connsiteY11" fmla="*/ 500191 h 835479"/>
                <a:gd name="connsiteX12" fmla="*/ 6812061 w 6858000"/>
                <a:gd name="connsiteY12" fmla="*/ 519668 h 835479"/>
                <a:gd name="connsiteX13" fmla="*/ 6776799 w 6858000"/>
                <a:gd name="connsiteY13" fmla="*/ 514894 h 835479"/>
                <a:gd name="connsiteX14" fmla="*/ 6742554 w 6858000"/>
                <a:gd name="connsiteY14" fmla="*/ 500191 h 835479"/>
                <a:gd name="connsiteX15" fmla="*/ 6742551 w 6858000"/>
                <a:gd name="connsiteY15" fmla="*/ 500190 h 835479"/>
                <a:gd name="connsiteX16" fmla="*/ 6702975 w 6858000"/>
                <a:gd name="connsiteY16" fmla="*/ 486354 h 835479"/>
                <a:gd name="connsiteX17" fmla="*/ 6662543 w 6858000"/>
                <a:gd name="connsiteY17" fmla="*/ 500951 h 835479"/>
                <a:gd name="connsiteX18" fmla="*/ 6662541 w 6858000"/>
                <a:gd name="connsiteY18" fmla="*/ 500952 h 835479"/>
                <a:gd name="connsiteX19" fmla="*/ 6662539 w 6858000"/>
                <a:gd name="connsiteY19" fmla="*/ 500953 h 835479"/>
                <a:gd name="connsiteX20" fmla="*/ 6645551 w 6858000"/>
                <a:gd name="connsiteY20" fmla="*/ 508036 h 835479"/>
                <a:gd name="connsiteX21" fmla="*/ 6625224 w 6858000"/>
                <a:gd name="connsiteY21" fmla="*/ 508047 h 835479"/>
                <a:gd name="connsiteX22" fmla="*/ 6625223 w 6858000"/>
                <a:gd name="connsiteY22" fmla="*/ 508047 h 835479"/>
                <a:gd name="connsiteX23" fmla="*/ 6588624 w 6858000"/>
                <a:gd name="connsiteY23" fmla="*/ 491425 h 835479"/>
                <a:gd name="connsiteX24" fmla="*/ 6438980 w 6858000"/>
                <a:gd name="connsiteY24" fmla="*/ 549267 h 835479"/>
                <a:gd name="connsiteX25" fmla="*/ 6463839 w 6858000"/>
                <a:gd name="connsiteY25" fmla="*/ 529336 h 835479"/>
                <a:gd name="connsiteX26" fmla="*/ 6463848 w 6858000"/>
                <a:gd name="connsiteY26" fmla="*/ 529334 h 835479"/>
                <a:gd name="connsiteX27" fmla="*/ 6513011 w 6858000"/>
                <a:gd name="connsiteY27" fmla="*/ 515538 h 835479"/>
                <a:gd name="connsiteX28" fmla="*/ 6546193 w 6858000"/>
                <a:gd name="connsiteY28" fmla="*/ 496733 h 835479"/>
                <a:gd name="connsiteX29" fmla="*/ 6546194 w 6858000"/>
                <a:gd name="connsiteY29" fmla="*/ 496733 h 835479"/>
                <a:gd name="connsiteX30" fmla="*/ 6521803 w 6858000"/>
                <a:gd name="connsiteY30" fmla="*/ 513071 h 835479"/>
                <a:gd name="connsiteX31" fmla="*/ 6513011 w 6858000"/>
                <a:gd name="connsiteY31" fmla="*/ 515538 h 835479"/>
                <a:gd name="connsiteX32" fmla="*/ 6508051 w 6858000"/>
                <a:gd name="connsiteY32" fmla="*/ 518349 h 835479"/>
                <a:gd name="connsiteX33" fmla="*/ 6463848 w 6858000"/>
                <a:gd name="connsiteY33" fmla="*/ 529334 h 835479"/>
                <a:gd name="connsiteX34" fmla="*/ 6463840 w 6858000"/>
                <a:gd name="connsiteY34" fmla="*/ 529336 h 835479"/>
                <a:gd name="connsiteX35" fmla="*/ 6438980 w 6858000"/>
                <a:gd name="connsiteY35" fmla="*/ 549267 h 835479"/>
                <a:gd name="connsiteX36" fmla="*/ 6365203 w 6858000"/>
                <a:gd name="connsiteY36" fmla="*/ 635242 h 835479"/>
                <a:gd name="connsiteX37" fmla="*/ 6387909 w 6858000"/>
                <a:gd name="connsiteY37" fmla="*/ 633959 h 835479"/>
                <a:gd name="connsiteX38" fmla="*/ 6391548 w 6858000"/>
                <a:gd name="connsiteY38" fmla="*/ 632195 h 835479"/>
                <a:gd name="connsiteX39" fmla="*/ 6407331 w 6858000"/>
                <a:gd name="connsiteY39" fmla="*/ 624541 h 835479"/>
                <a:gd name="connsiteX40" fmla="*/ 6407332 w 6858000"/>
                <a:gd name="connsiteY40" fmla="*/ 624541 h 835479"/>
                <a:gd name="connsiteX41" fmla="*/ 6391548 w 6858000"/>
                <a:gd name="connsiteY41" fmla="*/ 632195 h 835479"/>
                <a:gd name="connsiteX42" fmla="*/ 6387909 w 6858000"/>
                <a:gd name="connsiteY42" fmla="*/ 633961 h 835479"/>
                <a:gd name="connsiteX43" fmla="*/ 4221390 w 6858000"/>
                <a:gd name="connsiteY43" fmla="*/ 396172 h 835479"/>
                <a:gd name="connsiteX44" fmla="*/ 4221391 w 6858000"/>
                <a:gd name="connsiteY44" fmla="*/ 396172 h 835479"/>
                <a:gd name="connsiteX45" fmla="*/ 4253014 w 6858000"/>
                <a:gd name="connsiteY45" fmla="*/ 401888 h 835479"/>
                <a:gd name="connsiteX46" fmla="*/ 4324645 w 6858000"/>
                <a:gd name="connsiteY46" fmla="*/ 441704 h 835479"/>
                <a:gd name="connsiteX47" fmla="*/ 4363890 w 6858000"/>
                <a:gd name="connsiteY47" fmla="*/ 450658 h 835479"/>
                <a:gd name="connsiteX48" fmla="*/ 4482003 w 6858000"/>
                <a:gd name="connsiteY48" fmla="*/ 449896 h 835479"/>
                <a:gd name="connsiteX49" fmla="*/ 4659173 w 6858000"/>
                <a:gd name="connsiteY49" fmla="*/ 389886 h 835479"/>
                <a:gd name="connsiteX50" fmla="*/ 4677654 w 6858000"/>
                <a:gd name="connsiteY50" fmla="*/ 381884 h 835479"/>
                <a:gd name="connsiteX51" fmla="*/ 4767763 w 6858000"/>
                <a:gd name="connsiteY51" fmla="*/ 371977 h 835479"/>
                <a:gd name="connsiteX52" fmla="*/ 4800482 w 6858000"/>
                <a:gd name="connsiteY52" fmla="*/ 370668 h 835479"/>
                <a:gd name="connsiteX53" fmla="*/ 4800483 w 6858000"/>
                <a:gd name="connsiteY53" fmla="*/ 370668 h 835479"/>
                <a:gd name="connsiteX54" fmla="*/ 4828916 w 6858000"/>
                <a:gd name="connsiteY54" fmla="*/ 385504 h 835479"/>
                <a:gd name="connsiteX55" fmla="*/ 4863342 w 6858000"/>
                <a:gd name="connsiteY55" fmla="*/ 407685 h 835479"/>
                <a:gd name="connsiteX56" fmla="*/ 4889274 w 6858000"/>
                <a:gd name="connsiteY56" fmla="*/ 415214 h 835479"/>
                <a:gd name="connsiteX57" fmla="*/ 4912167 w 6858000"/>
                <a:gd name="connsiteY57" fmla="*/ 413509 h 835479"/>
                <a:gd name="connsiteX58" fmla="*/ 4933803 w 6858000"/>
                <a:gd name="connsiteY58" fmla="*/ 412107 h 835479"/>
                <a:gd name="connsiteX59" fmla="*/ 4933804 w 6858000"/>
                <a:gd name="connsiteY59" fmla="*/ 412107 h 835479"/>
                <a:gd name="connsiteX60" fmla="*/ 4952672 w 6858000"/>
                <a:gd name="connsiteY60" fmla="*/ 416866 h 835479"/>
                <a:gd name="connsiteX61" fmla="*/ 4957452 w 6858000"/>
                <a:gd name="connsiteY61" fmla="*/ 419659 h 835479"/>
                <a:gd name="connsiteX62" fmla="*/ 4961455 w 6858000"/>
                <a:gd name="connsiteY62" fmla="*/ 420937 h 835479"/>
                <a:gd name="connsiteX63" fmla="*/ 4987037 w 6858000"/>
                <a:gd name="connsiteY63" fmla="*/ 436941 h 835479"/>
                <a:gd name="connsiteX64" fmla="*/ 5041521 w 6858000"/>
                <a:gd name="connsiteY64" fmla="*/ 463420 h 835479"/>
                <a:gd name="connsiteX65" fmla="*/ 5041527 w 6858000"/>
                <a:gd name="connsiteY65" fmla="*/ 463422 h 835479"/>
                <a:gd name="connsiteX66" fmla="*/ 5064789 w 6858000"/>
                <a:gd name="connsiteY66" fmla="*/ 468043 h 835479"/>
                <a:gd name="connsiteX67" fmla="*/ 5070584 w 6858000"/>
                <a:gd name="connsiteY67" fmla="*/ 470217 h 835479"/>
                <a:gd name="connsiteX68" fmla="*/ 5072375 w 6858000"/>
                <a:gd name="connsiteY68" fmla="*/ 470636 h 835479"/>
                <a:gd name="connsiteX69" fmla="*/ 5087443 w 6858000"/>
                <a:gd name="connsiteY69" fmla="*/ 476540 h 835479"/>
                <a:gd name="connsiteX70" fmla="*/ 5133219 w 6858000"/>
                <a:gd name="connsiteY70" fmla="*/ 489567 h 835479"/>
                <a:gd name="connsiteX71" fmla="*/ 5133224 w 6858000"/>
                <a:gd name="connsiteY71" fmla="*/ 489569 h 835479"/>
                <a:gd name="connsiteX72" fmla="*/ 5166112 w 6858000"/>
                <a:gd name="connsiteY72" fmla="*/ 482853 h 835479"/>
                <a:gd name="connsiteX73" fmla="*/ 5166113 w 6858000"/>
                <a:gd name="connsiteY73" fmla="*/ 482853 h 835479"/>
                <a:gd name="connsiteX74" fmla="*/ 5172090 w 6858000"/>
                <a:gd name="connsiteY74" fmla="*/ 483545 h 835479"/>
                <a:gd name="connsiteX75" fmla="*/ 5179067 w 6858000"/>
                <a:gd name="connsiteY75" fmla="*/ 486091 h 835479"/>
                <a:gd name="connsiteX76" fmla="*/ 5229432 w 6858000"/>
                <a:gd name="connsiteY76" fmla="*/ 485925 h 835479"/>
                <a:gd name="connsiteX77" fmla="*/ 5243613 w 6858000"/>
                <a:gd name="connsiteY77" fmla="*/ 478254 h 835479"/>
                <a:gd name="connsiteX78" fmla="*/ 5272795 w 6858000"/>
                <a:gd name="connsiteY78" fmla="*/ 462468 h 835479"/>
                <a:gd name="connsiteX79" fmla="*/ 5312287 w 6858000"/>
                <a:gd name="connsiteY79" fmla="*/ 438565 h 835479"/>
                <a:gd name="connsiteX80" fmla="*/ 5321350 w 6858000"/>
                <a:gd name="connsiteY80" fmla="*/ 437509 h 835479"/>
                <a:gd name="connsiteX81" fmla="*/ 5326162 w 6858000"/>
                <a:gd name="connsiteY81" fmla="*/ 435035 h 835479"/>
                <a:gd name="connsiteX82" fmla="*/ 5355013 w 6858000"/>
                <a:gd name="connsiteY82" fmla="*/ 433589 h 835479"/>
                <a:gd name="connsiteX83" fmla="*/ 5355014 w 6858000"/>
                <a:gd name="connsiteY83" fmla="*/ 433589 h 835479"/>
                <a:gd name="connsiteX84" fmla="*/ 5385384 w 6858000"/>
                <a:gd name="connsiteY84" fmla="*/ 438465 h 835479"/>
                <a:gd name="connsiteX85" fmla="*/ 5425582 w 6858000"/>
                <a:gd name="connsiteY85" fmla="*/ 446656 h 835479"/>
                <a:gd name="connsiteX86" fmla="*/ 5480637 w 6858000"/>
                <a:gd name="connsiteY86" fmla="*/ 458278 h 835479"/>
                <a:gd name="connsiteX87" fmla="*/ 5507667 w 6858000"/>
                <a:gd name="connsiteY87" fmla="*/ 462803 h 835479"/>
                <a:gd name="connsiteX88" fmla="*/ 5531691 w 6858000"/>
                <a:gd name="connsiteY88" fmla="*/ 452184 h 835479"/>
                <a:gd name="connsiteX89" fmla="*/ 5531692 w 6858000"/>
                <a:gd name="connsiteY89" fmla="*/ 452183 h 835479"/>
                <a:gd name="connsiteX90" fmla="*/ 5547577 w 6858000"/>
                <a:gd name="connsiteY90" fmla="*/ 442037 h 835479"/>
                <a:gd name="connsiteX91" fmla="*/ 5547578 w 6858000"/>
                <a:gd name="connsiteY91" fmla="*/ 442037 h 835479"/>
                <a:gd name="connsiteX92" fmla="*/ 5562746 w 6858000"/>
                <a:gd name="connsiteY92" fmla="*/ 451610 h 835479"/>
                <a:gd name="connsiteX93" fmla="*/ 5704483 w 6858000"/>
                <a:gd name="connsiteY93" fmla="*/ 522858 h 835479"/>
                <a:gd name="connsiteX94" fmla="*/ 5740488 w 6858000"/>
                <a:gd name="connsiteY94" fmla="*/ 528765 h 835479"/>
                <a:gd name="connsiteX95" fmla="*/ 5760873 w 6858000"/>
                <a:gd name="connsiteY95" fmla="*/ 537529 h 835479"/>
                <a:gd name="connsiteX96" fmla="*/ 5883751 w 6858000"/>
                <a:gd name="connsiteY96" fmla="*/ 625924 h 835479"/>
                <a:gd name="connsiteX97" fmla="*/ 5883755 w 6858000"/>
                <a:gd name="connsiteY97" fmla="*/ 625926 h 835479"/>
                <a:gd name="connsiteX98" fmla="*/ 5935945 w 6858000"/>
                <a:gd name="connsiteY98" fmla="*/ 643829 h 835479"/>
                <a:gd name="connsiteX99" fmla="*/ 5935949 w 6858000"/>
                <a:gd name="connsiteY99" fmla="*/ 643830 h 835479"/>
                <a:gd name="connsiteX100" fmla="*/ 5993289 w 6858000"/>
                <a:gd name="connsiteY100" fmla="*/ 640211 h 835479"/>
                <a:gd name="connsiteX101" fmla="*/ 5993290 w 6858000"/>
                <a:gd name="connsiteY101" fmla="*/ 640210 h 835479"/>
                <a:gd name="connsiteX102" fmla="*/ 6026439 w 6858000"/>
                <a:gd name="connsiteY102" fmla="*/ 633735 h 835479"/>
                <a:gd name="connsiteX103" fmla="*/ 6108737 w 6858000"/>
                <a:gd name="connsiteY103" fmla="*/ 577534 h 835479"/>
                <a:gd name="connsiteX104" fmla="*/ 6133313 w 6858000"/>
                <a:gd name="connsiteY104" fmla="*/ 563843 h 835479"/>
                <a:gd name="connsiteX105" fmla="*/ 6133314 w 6858000"/>
                <a:gd name="connsiteY105" fmla="*/ 563843 h 835479"/>
                <a:gd name="connsiteX106" fmla="*/ 6143189 w 6858000"/>
                <a:gd name="connsiteY106" fmla="*/ 567542 h 835479"/>
                <a:gd name="connsiteX107" fmla="*/ 6155599 w 6858000"/>
                <a:gd name="connsiteY107" fmla="*/ 579438 h 835479"/>
                <a:gd name="connsiteX108" fmla="*/ 6155602 w 6858000"/>
                <a:gd name="connsiteY108" fmla="*/ 579440 h 835479"/>
                <a:gd name="connsiteX109" fmla="*/ 6228756 w 6858000"/>
                <a:gd name="connsiteY109" fmla="*/ 618111 h 835479"/>
                <a:gd name="connsiteX110" fmla="*/ 6361539 w 6858000"/>
                <a:gd name="connsiteY110" fmla="*/ 635448 h 835479"/>
                <a:gd name="connsiteX111" fmla="*/ 6361538 w 6858000"/>
                <a:gd name="connsiteY111" fmla="*/ 635448 h 835479"/>
                <a:gd name="connsiteX112" fmla="*/ 6228755 w 6858000"/>
                <a:gd name="connsiteY112" fmla="*/ 618111 h 835479"/>
                <a:gd name="connsiteX113" fmla="*/ 6155601 w 6858000"/>
                <a:gd name="connsiteY113" fmla="*/ 579440 h 835479"/>
                <a:gd name="connsiteX114" fmla="*/ 6155599 w 6858000"/>
                <a:gd name="connsiteY114" fmla="*/ 579438 h 835479"/>
                <a:gd name="connsiteX115" fmla="*/ 6133314 w 6858000"/>
                <a:gd name="connsiteY115" fmla="*/ 563843 h 835479"/>
                <a:gd name="connsiteX116" fmla="*/ 6108738 w 6858000"/>
                <a:gd name="connsiteY116" fmla="*/ 577534 h 835479"/>
                <a:gd name="connsiteX117" fmla="*/ 6026440 w 6858000"/>
                <a:gd name="connsiteY117" fmla="*/ 633735 h 835479"/>
                <a:gd name="connsiteX118" fmla="*/ 5993291 w 6858000"/>
                <a:gd name="connsiteY118" fmla="*/ 640210 h 835479"/>
                <a:gd name="connsiteX119" fmla="*/ 5993289 w 6858000"/>
                <a:gd name="connsiteY119" fmla="*/ 640211 h 835479"/>
                <a:gd name="connsiteX120" fmla="*/ 5964476 w 6858000"/>
                <a:gd name="connsiteY120" fmla="*/ 643664 h 835479"/>
                <a:gd name="connsiteX121" fmla="*/ 5935949 w 6858000"/>
                <a:gd name="connsiteY121" fmla="*/ 643830 h 835479"/>
                <a:gd name="connsiteX122" fmla="*/ 5935948 w 6858000"/>
                <a:gd name="connsiteY122" fmla="*/ 643830 h 835479"/>
                <a:gd name="connsiteX123" fmla="*/ 5935945 w 6858000"/>
                <a:gd name="connsiteY123" fmla="*/ 643829 h 835479"/>
                <a:gd name="connsiteX124" fmla="*/ 5909350 w 6858000"/>
                <a:gd name="connsiteY124" fmla="*/ 636949 h 835479"/>
                <a:gd name="connsiteX125" fmla="*/ 5883755 w 6858000"/>
                <a:gd name="connsiteY125" fmla="*/ 625926 h 835479"/>
                <a:gd name="connsiteX126" fmla="*/ 5883750 w 6858000"/>
                <a:gd name="connsiteY126" fmla="*/ 625924 h 835479"/>
                <a:gd name="connsiteX127" fmla="*/ 5760872 w 6858000"/>
                <a:gd name="connsiteY127" fmla="*/ 537529 h 835479"/>
                <a:gd name="connsiteX128" fmla="*/ 5740487 w 6858000"/>
                <a:gd name="connsiteY128" fmla="*/ 528765 h 835479"/>
                <a:gd name="connsiteX129" fmla="*/ 5704482 w 6858000"/>
                <a:gd name="connsiteY129" fmla="*/ 522858 h 835479"/>
                <a:gd name="connsiteX130" fmla="*/ 5562745 w 6858000"/>
                <a:gd name="connsiteY130" fmla="*/ 451610 h 835479"/>
                <a:gd name="connsiteX131" fmla="*/ 5547577 w 6858000"/>
                <a:gd name="connsiteY131" fmla="*/ 442037 h 835479"/>
                <a:gd name="connsiteX132" fmla="*/ 5531693 w 6858000"/>
                <a:gd name="connsiteY132" fmla="*/ 452183 h 835479"/>
                <a:gd name="connsiteX133" fmla="*/ 5531691 w 6858000"/>
                <a:gd name="connsiteY133" fmla="*/ 452184 h 835479"/>
                <a:gd name="connsiteX134" fmla="*/ 5520421 w 6858000"/>
                <a:gd name="connsiteY134" fmla="*/ 460582 h 835479"/>
                <a:gd name="connsiteX135" fmla="*/ 5507667 w 6858000"/>
                <a:gd name="connsiteY135" fmla="*/ 462803 h 835479"/>
                <a:gd name="connsiteX136" fmla="*/ 5507666 w 6858000"/>
                <a:gd name="connsiteY136" fmla="*/ 462803 h 835479"/>
                <a:gd name="connsiteX137" fmla="*/ 5480636 w 6858000"/>
                <a:gd name="connsiteY137" fmla="*/ 458278 h 835479"/>
                <a:gd name="connsiteX138" fmla="*/ 5425581 w 6858000"/>
                <a:gd name="connsiteY138" fmla="*/ 446656 h 835479"/>
                <a:gd name="connsiteX139" fmla="*/ 5385383 w 6858000"/>
                <a:gd name="connsiteY139" fmla="*/ 438465 h 835479"/>
                <a:gd name="connsiteX140" fmla="*/ 5355013 w 6858000"/>
                <a:gd name="connsiteY140" fmla="*/ 433589 h 835479"/>
                <a:gd name="connsiteX141" fmla="*/ 5321350 w 6858000"/>
                <a:gd name="connsiteY141" fmla="*/ 437509 h 835479"/>
                <a:gd name="connsiteX142" fmla="*/ 5272796 w 6858000"/>
                <a:gd name="connsiteY142" fmla="*/ 462468 h 835479"/>
                <a:gd name="connsiteX143" fmla="*/ 5243613 w 6858000"/>
                <a:gd name="connsiteY143" fmla="*/ 478254 h 835479"/>
                <a:gd name="connsiteX144" fmla="*/ 5229433 w 6858000"/>
                <a:gd name="connsiteY144" fmla="*/ 485925 h 835479"/>
                <a:gd name="connsiteX145" fmla="*/ 5179067 w 6858000"/>
                <a:gd name="connsiteY145" fmla="*/ 486091 h 835479"/>
                <a:gd name="connsiteX146" fmla="*/ 5179066 w 6858000"/>
                <a:gd name="connsiteY146" fmla="*/ 486091 h 835479"/>
                <a:gd name="connsiteX147" fmla="*/ 5172089 w 6858000"/>
                <a:gd name="connsiteY147" fmla="*/ 483545 h 835479"/>
                <a:gd name="connsiteX148" fmla="*/ 5166113 w 6858000"/>
                <a:gd name="connsiteY148" fmla="*/ 482853 h 835479"/>
                <a:gd name="connsiteX149" fmla="*/ 5133224 w 6858000"/>
                <a:gd name="connsiteY149" fmla="*/ 489569 h 835479"/>
                <a:gd name="connsiteX150" fmla="*/ 5133223 w 6858000"/>
                <a:gd name="connsiteY150" fmla="*/ 489569 h 835479"/>
                <a:gd name="connsiteX151" fmla="*/ 5133219 w 6858000"/>
                <a:gd name="connsiteY151" fmla="*/ 489567 h 835479"/>
                <a:gd name="connsiteX152" fmla="*/ 5102460 w 6858000"/>
                <a:gd name="connsiteY152" fmla="*/ 482424 h 835479"/>
                <a:gd name="connsiteX153" fmla="*/ 5087443 w 6858000"/>
                <a:gd name="connsiteY153" fmla="*/ 476540 h 835479"/>
                <a:gd name="connsiteX154" fmla="*/ 5087422 w 6858000"/>
                <a:gd name="connsiteY154" fmla="*/ 476534 h 835479"/>
                <a:gd name="connsiteX155" fmla="*/ 5070584 w 6858000"/>
                <a:gd name="connsiteY155" fmla="*/ 470217 h 835479"/>
                <a:gd name="connsiteX156" fmla="*/ 5041527 w 6858000"/>
                <a:gd name="connsiteY156" fmla="*/ 463422 h 835479"/>
                <a:gd name="connsiteX157" fmla="*/ 5041520 w 6858000"/>
                <a:gd name="connsiteY157" fmla="*/ 463420 h 835479"/>
                <a:gd name="connsiteX158" fmla="*/ 4987036 w 6858000"/>
                <a:gd name="connsiteY158" fmla="*/ 436941 h 835479"/>
                <a:gd name="connsiteX159" fmla="*/ 4957452 w 6858000"/>
                <a:gd name="connsiteY159" fmla="*/ 419659 h 835479"/>
                <a:gd name="connsiteX160" fmla="*/ 4933804 w 6858000"/>
                <a:gd name="connsiteY160" fmla="*/ 412107 h 835479"/>
                <a:gd name="connsiteX161" fmla="*/ 4912168 w 6858000"/>
                <a:gd name="connsiteY161" fmla="*/ 413509 h 835479"/>
                <a:gd name="connsiteX162" fmla="*/ 4889275 w 6858000"/>
                <a:gd name="connsiteY162" fmla="*/ 415214 h 835479"/>
                <a:gd name="connsiteX163" fmla="*/ 4889274 w 6858000"/>
                <a:gd name="connsiteY163" fmla="*/ 415214 h 835479"/>
                <a:gd name="connsiteX164" fmla="*/ 4867613 w 6858000"/>
                <a:gd name="connsiteY164" fmla="*/ 410436 h 835479"/>
                <a:gd name="connsiteX165" fmla="*/ 4863342 w 6858000"/>
                <a:gd name="connsiteY165" fmla="*/ 407685 h 835479"/>
                <a:gd name="connsiteX166" fmla="*/ 4857316 w 6858000"/>
                <a:gd name="connsiteY166" fmla="*/ 405935 h 835479"/>
                <a:gd name="connsiteX167" fmla="*/ 4828915 w 6858000"/>
                <a:gd name="connsiteY167" fmla="*/ 385504 h 835479"/>
                <a:gd name="connsiteX168" fmla="*/ 4800482 w 6858000"/>
                <a:gd name="connsiteY168" fmla="*/ 370668 h 835479"/>
                <a:gd name="connsiteX169" fmla="*/ 4767764 w 6858000"/>
                <a:gd name="connsiteY169" fmla="*/ 371977 h 835479"/>
                <a:gd name="connsiteX170" fmla="*/ 4677655 w 6858000"/>
                <a:gd name="connsiteY170" fmla="*/ 381884 h 835479"/>
                <a:gd name="connsiteX171" fmla="*/ 4659174 w 6858000"/>
                <a:gd name="connsiteY171" fmla="*/ 389886 h 835479"/>
                <a:gd name="connsiteX172" fmla="*/ 4482004 w 6858000"/>
                <a:gd name="connsiteY172" fmla="*/ 449896 h 835479"/>
                <a:gd name="connsiteX173" fmla="*/ 4363890 w 6858000"/>
                <a:gd name="connsiteY173" fmla="*/ 450658 h 835479"/>
                <a:gd name="connsiteX174" fmla="*/ 4363889 w 6858000"/>
                <a:gd name="connsiteY174" fmla="*/ 450658 h 835479"/>
                <a:gd name="connsiteX175" fmla="*/ 4324644 w 6858000"/>
                <a:gd name="connsiteY175" fmla="*/ 441704 h 835479"/>
                <a:gd name="connsiteX176" fmla="*/ 4253013 w 6858000"/>
                <a:gd name="connsiteY176" fmla="*/ 401888 h 835479"/>
                <a:gd name="connsiteX177" fmla="*/ 4165382 w 6858000"/>
                <a:gd name="connsiteY177" fmla="*/ 392362 h 835479"/>
                <a:gd name="connsiteX178" fmla="*/ 4165383 w 6858000"/>
                <a:gd name="connsiteY178" fmla="*/ 392362 h 835479"/>
                <a:gd name="connsiteX179" fmla="*/ 4192387 w 6858000"/>
                <a:gd name="connsiteY179" fmla="*/ 396267 h 835479"/>
                <a:gd name="connsiteX180" fmla="*/ 4192386 w 6858000"/>
                <a:gd name="connsiteY180" fmla="*/ 396267 h 835479"/>
                <a:gd name="connsiteX181" fmla="*/ 4165382 w 6858000"/>
                <a:gd name="connsiteY181" fmla="*/ 392362 h 835479"/>
                <a:gd name="connsiteX182" fmla="*/ 3885337 w 6858000"/>
                <a:gd name="connsiteY182" fmla="*/ 379980 h 835479"/>
                <a:gd name="connsiteX183" fmla="*/ 3885338 w 6858000"/>
                <a:gd name="connsiteY183" fmla="*/ 379980 h 835479"/>
                <a:gd name="connsiteX184" fmla="*/ 3885341 w 6858000"/>
                <a:gd name="connsiteY184" fmla="*/ 379982 h 835479"/>
                <a:gd name="connsiteX185" fmla="*/ 3962157 w 6858000"/>
                <a:gd name="connsiteY185" fmla="*/ 411865 h 835479"/>
                <a:gd name="connsiteX186" fmla="*/ 3962159 w 6858000"/>
                <a:gd name="connsiteY186" fmla="*/ 411865 h 835479"/>
                <a:gd name="connsiteX187" fmla="*/ 4043837 w 6858000"/>
                <a:gd name="connsiteY187" fmla="*/ 396173 h 835479"/>
                <a:gd name="connsiteX188" fmla="*/ 4043838 w 6858000"/>
                <a:gd name="connsiteY188" fmla="*/ 396172 h 835479"/>
                <a:gd name="connsiteX189" fmla="*/ 4103824 w 6858000"/>
                <a:gd name="connsiteY189" fmla="*/ 381051 h 835479"/>
                <a:gd name="connsiteX190" fmla="*/ 4103825 w 6858000"/>
                <a:gd name="connsiteY190" fmla="*/ 381051 h 835479"/>
                <a:gd name="connsiteX191" fmla="*/ 4134255 w 6858000"/>
                <a:gd name="connsiteY191" fmla="*/ 383018 h 835479"/>
                <a:gd name="connsiteX192" fmla="*/ 4165381 w 6858000"/>
                <a:gd name="connsiteY192" fmla="*/ 392362 h 835479"/>
                <a:gd name="connsiteX193" fmla="*/ 4103825 w 6858000"/>
                <a:gd name="connsiteY193" fmla="*/ 381051 h 835479"/>
                <a:gd name="connsiteX194" fmla="*/ 4043839 w 6858000"/>
                <a:gd name="connsiteY194" fmla="*/ 396172 h 835479"/>
                <a:gd name="connsiteX195" fmla="*/ 4043837 w 6858000"/>
                <a:gd name="connsiteY195" fmla="*/ 396173 h 835479"/>
                <a:gd name="connsiteX196" fmla="*/ 4002409 w 6858000"/>
                <a:gd name="connsiteY196" fmla="*/ 409475 h 835479"/>
                <a:gd name="connsiteX197" fmla="*/ 3962159 w 6858000"/>
                <a:gd name="connsiteY197" fmla="*/ 411865 h 835479"/>
                <a:gd name="connsiteX198" fmla="*/ 3962158 w 6858000"/>
                <a:gd name="connsiteY198" fmla="*/ 411865 h 835479"/>
                <a:gd name="connsiteX199" fmla="*/ 3962157 w 6858000"/>
                <a:gd name="connsiteY199" fmla="*/ 411865 h 835479"/>
                <a:gd name="connsiteX200" fmla="*/ 3923124 w 6858000"/>
                <a:gd name="connsiteY200" fmla="*/ 402361 h 835479"/>
                <a:gd name="connsiteX201" fmla="*/ 3885341 w 6858000"/>
                <a:gd name="connsiteY201" fmla="*/ 379982 h 835479"/>
                <a:gd name="connsiteX202" fmla="*/ 3669899 w 6858000"/>
                <a:gd name="connsiteY202" fmla="*/ 394577 h 835479"/>
                <a:gd name="connsiteX203" fmla="*/ 3680163 w 6858000"/>
                <a:gd name="connsiteY203" fmla="*/ 397173 h 835479"/>
                <a:gd name="connsiteX204" fmla="*/ 3734836 w 6858000"/>
                <a:gd name="connsiteY204" fmla="*/ 393125 h 835479"/>
                <a:gd name="connsiteX205" fmla="*/ 3734837 w 6858000"/>
                <a:gd name="connsiteY205" fmla="*/ 393125 h 835479"/>
                <a:gd name="connsiteX206" fmla="*/ 3754652 w 6858000"/>
                <a:gd name="connsiteY206" fmla="*/ 393507 h 835479"/>
                <a:gd name="connsiteX207" fmla="*/ 3789775 w 6858000"/>
                <a:gd name="connsiteY207" fmla="*/ 399864 h 835479"/>
                <a:gd name="connsiteX208" fmla="*/ 3822471 w 6858000"/>
                <a:gd name="connsiteY208" fmla="*/ 384932 h 835479"/>
                <a:gd name="connsiteX209" fmla="*/ 3852618 w 6858000"/>
                <a:gd name="connsiteY209" fmla="*/ 370597 h 835479"/>
                <a:gd name="connsiteX210" fmla="*/ 3852619 w 6858000"/>
                <a:gd name="connsiteY210" fmla="*/ 370597 h 835479"/>
                <a:gd name="connsiteX211" fmla="*/ 3868763 w 6858000"/>
                <a:gd name="connsiteY211" fmla="*/ 371377 h 835479"/>
                <a:gd name="connsiteX212" fmla="*/ 3885336 w 6858000"/>
                <a:gd name="connsiteY212" fmla="*/ 379980 h 835479"/>
                <a:gd name="connsiteX213" fmla="*/ 3852619 w 6858000"/>
                <a:gd name="connsiteY213" fmla="*/ 370597 h 835479"/>
                <a:gd name="connsiteX214" fmla="*/ 3822472 w 6858000"/>
                <a:gd name="connsiteY214" fmla="*/ 384932 h 835479"/>
                <a:gd name="connsiteX215" fmla="*/ 3789776 w 6858000"/>
                <a:gd name="connsiteY215" fmla="*/ 399864 h 835479"/>
                <a:gd name="connsiteX216" fmla="*/ 3789775 w 6858000"/>
                <a:gd name="connsiteY216" fmla="*/ 399864 h 835479"/>
                <a:gd name="connsiteX217" fmla="*/ 3754651 w 6858000"/>
                <a:gd name="connsiteY217" fmla="*/ 393507 h 835479"/>
                <a:gd name="connsiteX218" fmla="*/ 3734837 w 6858000"/>
                <a:gd name="connsiteY218" fmla="*/ 393125 h 835479"/>
                <a:gd name="connsiteX219" fmla="*/ 3680163 w 6858000"/>
                <a:gd name="connsiteY219" fmla="*/ 397173 h 835479"/>
                <a:gd name="connsiteX220" fmla="*/ 3680162 w 6858000"/>
                <a:gd name="connsiteY220" fmla="*/ 397173 h 835479"/>
                <a:gd name="connsiteX221" fmla="*/ 2836171 w 6858000"/>
                <a:gd name="connsiteY221" fmla="*/ 465063 h 835479"/>
                <a:gd name="connsiteX222" fmla="*/ 2848792 w 6858000"/>
                <a:gd name="connsiteY222" fmla="*/ 456372 h 835479"/>
                <a:gd name="connsiteX223" fmla="*/ 2897784 w 6858000"/>
                <a:gd name="connsiteY223" fmla="*/ 440769 h 835479"/>
                <a:gd name="connsiteX224" fmla="*/ 2903549 w 6858000"/>
                <a:gd name="connsiteY224" fmla="*/ 439740 h 835479"/>
                <a:gd name="connsiteX225" fmla="*/ 2914327 w 6858000"/>
                <a:gd name="connsiteY225" fmla="*/ 436466 h 835479"/>
                <a:gd name="connsiteX226" fmla="*/ 2947858 w 6858000"/>
                <a:gd name="connsiteY226" fmla="*/ 431835 h 835479"/>
                <a:gd name="connsiteX227" fmla="*/ 2947861 w 6858000"/>
                <a:gd name="connsiteY227" fmla="*/ 431834 h 835479"/>
                <a:gd name="connsiteX228" fmla="*/ 2947862 w 6858000"/>
                <a:gd name="connsiteY228" fmla="*/ 431834 h 835479"/>
                <a:gd name="connsiteX229" fmla="*/ 2982148 w 6858000"/>
                <a:gd name="connsiteY229" fmla="*/ 435418 h 835479"/>
                <a:gd name="connsiteX230" fmla="*/ 3077401 w 6858000"/>
                <a:gd name="connsiteY230" fmla="*/ 447111 h 835479"/>
                <a:gd name="connsiteX231" fmla="*/ 3172653 w 6858000"/>
                <a:gd name="connsiteY231" fmla="*/ 434656 h 835479"/>
                <a:gd name="connsiteX232" fmla="*/ 3489466 w 6858000"/>
                <a:gd name="connsiteY232" fmla="*/ 387029 h 835479"/>
                <a:gd name="connsiteX233" fmla="*/ 3544712 w 6858000"/>
                <a:gd name="connsiteY233" fmla="*/ 364930 h 835479"/>
                <a:gd name="connsiteX234" fmla="*/ 3574407 w 6858000"/>
                <a:gd name="connsiteY234" fmla="*/ 347308 h 835479"/>
                <a:gd name="connsiteX235" fmla="*/ 3574408 w 6858000"/>
                <a:gd name="connsiteY235" fmla="*/ 347308 h 835479"/>
                <a:gd name="connsiteX236" fmla="*/ 3606817 w 6858000"/>
                <a:gd name="connsiteY236" fmla="*/ 359406 h 835479"/>
                <a:gd name="connsiteX237" fmla="*/ 3630632 w 6858000"/>
                <a:gd name="connsiteY237" fmla="*/ 372932 h 835479"/>
                <a:gd name="connsiteX238" fmla="*/ 3651953 w 6858000"/>
                <a:gd name="connsiteY238" fmla="*/ 388826 h 835479"/>
                <a:gd name="connsiteX239" fmla="*/ 3630631 w 6858000"/>
                <a:gd name="connsiteY239" fmla="*/ 372932 h 835479"/>
                <a:gd name="connsiteX240" fmla="*/ 3606816 w 6858000"/>
                <a:gd name="connsiteY240" fmla="*/ 359406 h 835479"/>
                <a:gd name="connsiteX241" fmla="*/ 3587173 w 6858000"/>
                <a:gd name="connsiteY241" fmla="*/ 349660 h 835479"/>
                <a:gd name="connsiteX242" fmla="*/ 3574407 w 6858000"/>
                <a:gd name="connsiteY242" fmla="*/ 347308 h 835479"/>
                <a:gd name="connsiteX243" fmla="*/ 3562320 w 6858000"/>
                <a:gd name="connsiteY243" fmla="*/ 352387 h 835479"/>
                <a:gd name="connsiteX244" fmla="*/ 3544713 w 6858000"/>
                <a:gd name="connsiteY244" fmla="*/ 364930 h 835479"/>
                <a:gd name="connsiteX245" fmla="*/ 3489467 w 6858000"/>
                <a:gd name="connsiteY245" fmla="*/ 387029 h 835479"/>
                <a:gd name="connsiteX246" fmla="*/ 3172654 w 6858000"/>
                <a:gd name="connsiteY246" fmla="*/ 434656 h 835479"/>
                <a:gd name="connsiteX247" fmla="*/ 3077401 w 6858000"/>
                <a:gd name="connsiteY247" fmla="*/ 447111 h 835479"/>
                <a:gd name="connsiteX248" fmla="*/ 3077400 w 6858000"/>
                <a:gd name="connsiteY248" fmla="*/ 447111 h 835479"/>
                <a:gd name="connsiteX249" fmla="*/ 2982147 w 6858000"/>
                <a:gd name="connsiteY249" fmla="*/ 435418 h 835479"/>
                <a:gd name="connsiteX250" fmla="*/ 2947862 w 6858000"/>
                <a:gd name="connsiteY250" fmla="*/ 431834 h 835479"/>
                <a:gd name="connsiteX251" fmla="*/ 2947858 w 6858000"/>
                <a:gd name="connsiteY251" fmla="*/ 431835 h 835479"/>
                <a:gd name="connsiteX252" fmla="*/ 2903549 w 6858000"/>
                <a:gd name="connsiteY252" fmla="*/ 439740 h 835479"/>
                <a:gd name="connsiteX253" fmla="*/ 2848793 w 6858000"/>
                <a:gd name="connsiteY253" fmla="*/ 456372 h 835479"/>
                <a:gd name="connsiteX254" fmla="*/ 2836172 w 6858000"/>
                <a:gd name="connsiteY254" fmla="*/ 465063 h 835479"/>
                <a:gd name="connsiteX255" fmla="*/ 1268757 w 6858000"/>
                <a:gd name="connsiteY255" fmla="*/ 18376 h 835479"/>
                <a:gd name="connsiteX256" fmla="*/ 1286069 w 6858000"/>
                <a:gd name="connsiteY256" fmla="*/ 23543 h 835479"/>
                <a:gd name="connsiteX257" fmla="*/ 1350627 w 6858000"/>
                <a:gd name="connsiteY257" fmla="*/ 45880 h 835479"/>
                <a:gd name="connsiteX258" fmla="*/ 1413839 w 6858000"/>
                <a:gd name="connsiteY258" fmla="*/ 40286 h 835479"/>
                <a:gd name="connsiteX259" fmla="*/ 1350626 w 6858000"/>
                <a:gd name="connsiteY259" fmla="*/ 45881 h 835479"/>
                <a:gd name="connsiteX260" fmla="*/ 1286068 w 6858000"/>
                <a:gd name="connsiteY260" fmla="*/ 23543 h 835479"/>
                <a:gd name="connsiteX261" fmla="*/ 313532 w 6858000"/>
                <a:gd name="connsiteY261" fmla="*/ 14019 h 835479"/>
                <a:gd name="connsiteX262" fmla="*/ 313533 w 6858000"/>
                <a:gd name="connsiteY262" fmla="*/ 14018 h 835479"/>
                <a:gd name="connsiteX263" fmla="*/ 338870 w 6858000"/>
                <a:gd name="connsiteY263" fmla="*/ 13446 h 835479"/>
                <a:gd name="connsiteX264" fmla="*/ 338902 w 6858000"/>
                <a:gd name="connsiteY264" fmla="*/ 13453 h 835479"/>
                <a:gd name="connsiteX265" fmla="*/ 395639 w 6858000"/>
                <a:gd name="connsiteY265" fmla="*/ 23353 h 835479"/>
                <a:gd name="connsiteX266" fmla="*/ 367327 w 6858000"/>
                <a:gd name="connsiteY266" fmla="*/ 19543 h 835479"/>
                <a:gd name="connsiteX267" fmla="*/ 338902 w 6858000"/>
                <a:gd name="connsiteY267" fmla="*/ 13453 h 835479"/>
                <a:gd name="connsiteX268" fmla="*/ 338869 w 6858000"/>
                <a:gd name="connsiteY268" fmla="*/ 13447 h 835479"/>
                <a:gd name="connsiteX269" fmla="*/ 324057 w 6858000"/>
                <a:gd name="connsiteY269" fmla="*/ 11661 h 835479"/>
                <a:gd name="connsiteX270" fmla="*/ 281567 w 6858000"/>
                <a:gd name="connsiteY270" fmla="*/ 36346 h 835479"/>
                <a:gd name="connsiteX271" fmla="*/ 295414 w 6858000"/>
                <a:gd name="connsiteY271" fmla="*/ 31451 h 835479"/>
                <a:gd name="connsiteX272" fmla="*/ 295414 w 6858000"/>
                <a:gd name="connsiteY272" fmla="*/ 31452 h 835479"/>
                <a:gd name="connsiteX273" fmla="*/ 24485 w 6858000"/>
                <a:gd name="connsiteY273" fmla="*/ 23026 h 835479"/>
                <a:gd name="connsiteX274" fmla="*/ 74128 w 6858000"/>
                <a:gd name="connsiteY274" fmla="*/ 20763 h 835479"/>
                <a:gd name="connsiteX275" fmla="*/ 125860 w 6858000"/>
                <a:gd name="connsiteY275" fmla="*/ 26687 h 835479"/>
                <a:gd name="connsiteX276" fmla="*/ 153386 w 6858000"/>
                <a:gd name="connsiteY276" fmla="*/ 31082 h 835479"/>
                <a:gd name="connsiteX277" fmla="*/ 228943 w 6858000"/>
                <a:gd name="connsiteY277" fmla="*/ 39355 h 835479"/>
                <a:gd name="connsiteX278" fmla="*/ 177270 w 6858000"/>
                <a:gd name="connsiteY278" fmla="*/ 34896 h 835479"/>
                <a:gd name="connsiteX279" fmla="*/ 153386 w 6858000"/>
                <a:gd name="connsiteY279" fmla="*/ 31082 h 835479"/>
                <a:gd name="connsiteX280" fmla="*/ 151568 w 6858000"/>
                <a:gd name="connsiteY280" fmla="*/ 30883 h 835479"/>
                <a:gd name="connsiteX281" fmla="*/ 74128 w 6858000"/>
                <a:gd name="connsiteY281" fmla="*/ 20764 h 835479"/>
                <a:gd name="connsiteX282" fmla="*/ 0 w 6858000"/>
                <a:gd name="connsiteY282" fmla="*/ 29969 h 835479"/>
                <a:gd name="connsiteX283" fmla="*/ 0 w 6858000"/>
                <a:gd name="connsiteY283" fmla="*/ 494077 h 835479"/>
                <a:gd name="connsiteX284" fmla="*/ 2816 w 6858000"/>
                <a:gd name="connsiteY284" fmla="*/ 492950 h 835479"/>
                <a:gd name="connsiteX285" fmla="*/ 63586 w 6858000"/>
                <a:gd name="connsiteY285" fmla="*/ 478851 h 835479"/>
                <a:gd name="connsiteX286" fmla="*/ 176938 w 6858000"/>
                <a:gd name="connsiteY286" fmla="*/ 464945 h 835479"/>
                <a:gd name="connsiteX287" fmla="*/ 200181 w 6858000"/>
                <a:gd name="connsiteY287" fmla="*/ 456943 h 835479"/>
                <a:gd name="connsiteX288" fmla="*/ 340773 w 6858000"/>
                <a:gd name="connsiteY288" fmla="*/ 419031 h 835479"/>
                <a:gd name="connsiteX289" fmla="*/ 453363 w 6858000"/>
                <a:gd name="connsiteY289" fmla="*/ 419796 h 835479"/>
                <a:gd name="connsiteX290" fmla="*/ 462125 w 6858000"/>
                <a:gd name="connsiteY290" fmla="*/ 421510 h 835479"/>
                <a:gd name="connsiteX291" fmla="*/ 505181 w 6858000"/>
                <a:gd name="connsiteY291" fmla="*/ 434082 h 835479"/>
                <a:gd name="connsiteX292" fmla="*/ 571859 w 6858000"/>
                <a:gd name="connsiteY292" fmla="*/ 430654 h 835479"/>
                <a:gd name="connsiteX293" fmla="*/ 617771 w 6858000"/>
                <a:gd name="connsiteY293" fmla="*/ 413317 h 835479"/>
                <a:gd name="connsiteX294" fmla="*/ 674922 w 6858000"/>
                <a:gd name="connsiteY294" fmla="*/ 412555 h 835479"/>
                <a:gd name="connsiteX295" fmla="*/ 740267 w 6858000"/>
                <a:gd name="connsiteY295" fmla="*/ 423414 h 835479"/>
                <a:gd name="connsiteX296" fmla="*/ 769604 w 6858000"/>
                <a:gd name="connsiteY296" fmla="*/ 425700 h 835479"/>
                <a:gd name="connsiteX297" fmla="*/ 850188 w 6858000"/>
                <a:gd name="connsiteY297" fmla="*/ 448180 h 835479"/>
                <a:gd name="connsiteX298" fmla="*/ 898197 w 6858000"/>
                <a:gd name="connsiteY298" fmla="*/ 442656 h 835479"/>
                <a:gd name="connsiteX299" fmla="*/ 945443 w 6858000"/>
                <a:gd name="connsiteY299" fmla="*/ 427796 h 835479"/>
                <a:gd name="connsiteX300" fmla="*/ 975732 w 6858000"/>
                <a:gd name="connsiteY300" fmla="*/ 413507 h 835479"/>
                <a:gd name="connsiteX301" fmla="*/ 1036886 w 6858000"/>
                <a:gd name="connsiteY301" fmla="*/ 403411 h 835479"/>
                <a:gd name="connsiteX302" fmla="*/ 1048124 w 6858000"/>
                <a:gd name="connsiteY302" fmla="*/ 404935 h 835479"/>
                <a:gd name="connsiteX303" fmla="*/ 1230632 w 6858000"/>
                <a:gd name="connsiteY303" fmla="*/ 417509 h 835479"/>
                <a:gd name="connsiteX304" fmla="*/ 1303023 w 6858000"/>
                <a:gd name="connsiteY304" fmla="*/ 437702 h 835479"/>
                <a:gd name="connsiteX305" fmla="*/ 1318455 w 6858000"/>
                <a:gd name="connsiteY305" fmla="*/ 440178 h 835479"/>
                <a:gd name="connsiteX306" fmla="*/ 1472574 w 6858000"/>
                <a:gd name="connsiteY306" fmla="*/ 462849 h 835479"/>
                <a:gd name="connsiteX307" fmla="*/ 1489719 w 6858000"/>
                <a:gd name="connsiteY307" fmla="*/ 463801 h 835479"/>
                <a:gd name="connsiteX308" fmla="*/ 1537536 w 6858000"/>
                <a:gd name="connsiteY308" fmla="*/ 459801 h 835479"/>
                <a:gd name="connsiteX309" fmla="*/ 1650316 w 6858000"/>
                <a:gd name="connsiteY309" fmla="*/ 500950 h 835479"/>
                <a:gd name="connsiteX310" fmla="*/ 1763286 w 6858000"/>
                <a:gd name="connsiteY310" fmla="*/ 515049 h 835479"/>
                <a:gd name="connsiteX311" fmla="*/ 1825392 w 6858000"/>
                <a:gd name="connsiteY311" fmla="*/ 514857 h 835479"/>
                <a:gd name="connsiteX312" fmla="*/ 1869779 w 6858000"/>
                <a:gd name="connsiteY312" fmla="*/ 524955 h 835479"/>
                <a:gd name="connsiteX313" fmla="*/ 1978939 w 6858000"/>
                <a:gd name="connsiteY313" fmla="*/ 555626 h 835479"/>
                <a:gd name="connsiteX314" fmla="*/ 2030377 w 6858000"/>
                <a:gd name="connsiteY314" fmla="*/ 560388 h 835479"/>
                <a:gd name="connsiteX315" fmla="*/ 2085053 w 6858000"/>
                <a:gd name="connsiteY315" fmla="*/ 570677 h 835479"/>
                <a:gd name="connsiteX316" fmla="*/ 2220311 w 6858000"/>
                <a:gd name="connsiteY316" fmla="*/ 616778 h 835479"/>
                <a:gd name="connsiteX317" fmla="*/ 2330805 w 6858000"/>
                <a:gd name="connsiteY317" fmla="*/ 614112 h 835479"/>
                <a:gd name="connsiteX318" fmla="*/ 2401291 w 6858000"/>
                <a:gd name="connsiteY318" fmla="*/ 614682 h 835479"/>
                <a:gd name="connsiteX319" fmla="*/ 2485306 w 6858000"/>
                <a:gd name="connsiteY319" fmla="*/ 629923 h 835479"/>
                <a:gd name="connsiteX320" fmla="*/ 2554078 w 6858000"/>
                <a:gd name="connsiteY320" fmla="*/ 652213 h 835479"/>
                <a:gd name="connsiteX321" fmla="*/ 2649142 w 6858000"/>
                <a:gd name="connsiteY321" fmla="*/ 669930 h 835479"/>
                <a:gd name="connsiteX322" fmla="*/ 2743825 w 6858000"/>
                <a:gd name="connsiteY322" fmla="*/ 704031 h 835479"/>
                <a:gd name="connsiteX323" fmla="*/ 2809929 w 6858000"/>
                <a:gd name="connsiteY323" fmla="*/ 730130 h 835479"/>
                <a:gd name="connsiteX324" fmla="*/ 2901942 w 6858000"/>
                <a:gd name="connsiteY324" fmla="*/ 753181 h 835479"/>
                <a:gd name="connsiteX325" fmla="*/ 3042727 w 6858000"/>
                <a:gd name="connsiteY325" fmla="*/ 769373 h 835479"/>
                <a:gd name="connsiteX326" fmla="*/ 3107499 w 6858000"/>
                <a:gd name="connsiteY326" fmla="*/ 771089 h 835479"/>
                <a:gd name="connsiteX327" fmla="*/ 3209992 w 6858000"/>
                <a:gd name="connsiteY327" fmla="*/ 808998 h 835479"/>
                <a:gd name="connsiteX328" fmla="*/ 3253808 w 6858000"/>
                <a:gd name="connsiteY328" fmla="*/ 827287 h 835479"/>
                <a:gd name="connsiteX329" fmla="*/ 3293243 w 6858000"/>
                <a:gd name="connsiteY329" fmla="*/ 812047 h 835479"/>
                <a:gd name="connsiteX330" fmla="*/ 3318770 w 6858000"/>
                <a:gd name="connsiteY330" fmla="*/ 794520 h 835479"/>
                <a:gd name="connsiteX331" fmla="*/ 3399545 w 6858000"/>
                <a:gd name="connsiteY331" fmla="*/ 809381 h 835479"/>
                <a:gd name="connsiteX332" fmla="*/ 3485274 w 6858000"/>
                <a:gd name="connsiteY332" fmla="*/ 825001 h 835479"/>
                <a:gd name="connsiteX333" fmla="*/ 3546616 w 6858000"/>
                <a:gd name="connsiteY333" fmla="*/ 835479 h 835479"/>
                <a:gd name="connsiteX334" fmla="*/ 3623200 w 6858000"/>
                <a:gd name="connsiteY334" fmla="*/ 827097 h 835479"/>
                <a:gd name="connsiteX335" fmla="*/ 3683590 w 6858000"/>
                <a:gd name="connsiteY335" fmla="*/ 823669 h 835479"/>
                <a:gd name="connsiteX336" fmla="*/ 3732360 w 6858000"/>
                <a:gd name="connsiteY336" fmla="*/ 813953 h 835479"/>
                <a:gd name="connsiteX337" fmla="*/ 3749505 w 6858000"/>
                <a:gd name="connsiteY337" fmla="*/ 808236 h 835479"/>
                <a:gd name="connsiteX338" fmla="*/ 3885337 w 6858000"/>
                <a:gd name="connsiteY338" fmla="*/ 763659 h 835479"/>
                <a:gd name="connsiteX339" fmla="*/ 4030502 w 6858000"/>
                <a:gd name="connsiteY339" fmla="*/ 728034 h 835479"/>
                <a:gd name="connsiteX340" fmla="*/ 4124613 w 6858000"/>
                <a:gd name="connsiteY340" fmla="*/ 750515 h 835479"/>
                <a:gd name="connsiteX341" fmla="*/ 4159666 w 6858000"/>
                <a:gd name="connsiteY341" fmla="*/ 750133 h 835479"/>
                <a:gd name="connsiteX342" fmla="*/ 4320836 w 6858000"/>
                <a:gd name="connsiteY342" fmla="*/ 755277 h 835479"/>
                <a:gd name="connsiteX343" fmla="*/ 4349221 w 6858000"/>
                <a:gd name="connsiteY343" fmla="*/ 760801 h 835479"/>
                <a:gd name="connsiteX344" fmla="*/ 4502578 w 6858000"/>
                <a:gd name="connsiteY344" fmla="*/ 738130 h 835479"/>
                <a:gd name="connsiteX345" fmla="*/ 4558206 w 6858000"/>
                <a:gd name="connsiteY345" fmla="*/ 734320 h 835479"/>
                <a:gd name="connsiteX346" fmla="*/ 4609451 w 6858000"/>
                <a:gd name="connsiteY346" fmla="*/ 728034 h 835479"/>
                <a:gd name="connsiteX347" fmla="*/ 4681082 w 6858000"/>
                <a:gd name="connsiteY347" fmla="*/ 726510 h 835479"/>
                <a:gd name="connsiteX348" fmla="*/ 4755380 w 6858000"/>
                <a:gd name="connsiteY348" fmla="*/ 729368 h 835479"/>
                <a:gd name="connsiteX349" fmla="*/ 4838249 w 6858000"/>
                <a:gd name="connsiteY349" fmla="*/ 728796 h 835479"/>
                <a:gd name="connsiteX350" fmla="*/ 4871018 w 6858000"/>
                <a:gd name="connsiteY350" fmla="*/ 723844 h 835479"/>
                <a:gd name="connsiteX351" fmla="*/ 4959601 w 6858000"/>
                <a:gd name="connsiteY351" fmla="*/ 727272 h 835479"/>
                <a:gd name="connsiteX352" fmla="*/ 5006085 w 6858000"/>
                <a:gd name="connsiteY352" fmla="*/ 721558 h 835479"/>
                <a:gd name="connsiteX353" fmla="*/ 5082669 w 6858000"/>
                <a:gd name="connsiteY353" fmla="*/ 720414 h 835479"/>
                <a:gd name="connsiteX354" fmla="*/ 5107626 w 6858000"/>
                <a:gd name="connsiteY354" fmla="*/ 719079 h 835479"/>
                <a:gd name="connsiteX355" fmla="*/ 5129915 w 6858000"/>
                <a:gd name="connsiteY355" fmla="*/ 718317 h 835479"/>
                <a:gd name="connsiteX356" fmla="*/ 5206307 w 6858000"/>
                <a:gd name="connsiteY356" fmla="*/ 733940 h 835479"/>
                <a:gd name="connsiteX357" fmla="*/ 5274128 w 6858000"/>
                <a:gd name="connsiteY357" fmla="*/ 734892 h 835479"/>
                <a:gd name="connsiteX358" fmla="*/ 5393004 w 6858000"/>
                <a:gd name="connsiteY358" fmla="*/ 747466 h 835479"/>
                <a:gd name="connsiteX359" fmla="*/ 5419294 w 6858000"/>
                <a:gd name="connsiteY359" fmla="*/ 743084 h 835479"/>
                <a:gd name="connsiteX360" fmla="*/ 5501593 w 6858000"/>
                <a:gd name="connsiteY360" fmla="*/ 741370 h 835479"/>
                <a:gd name="connsiteX361" fmla="*/ 5548459 w 6858000"/>
                <a:gd name="connsiteY361" fmla="*/ 740036 h 835479"/>
                <a:gd name="connsiteX362" fmla="*/ 5606371 w 6858000"/>
                <a:gd name="connsiteY362" fmla="*/ 749180 h 835479"/>
                <a:gd name="connsiteX363" fmla="*/ 5706958 w 6858000"/>
                <a:gd name="connsiteY363" fmla="*/ 768611 h 835479"/>
                <a:gd name="connsiteX364" fmla="*/ 5733439 w 6858000"/>
                <a:gd name="connsiteY364" fmla="*/ 771659 h 835479"/>
                <a:gd name="connsiteX365" fmla="*/ 5781829 w 6858000"/>
                <a:gd name="connsiteY365" fmla="*/ 780996 h 835479"/>
                <a:gd name="connsiteX366" fmla="*/ 5790591 w 6858000"/>
                <a:gd name="connsiteY366" fmla="*/ 782710 h 835479"/>
                <a:gd name="connsiteX367" fmla="*/ 5864317 w 6858000"/>
                <a:gd name="connsiteY367" fmla="*/ 806332 h 835479"/>
                <a:gd name="connsiteX368" fmla="*/ 5902609 w 6858000"/>
                <a:gd name="connsiteY368" fmla="*/ 808236 h 835479"/>
                <a:gd name="connsiteX369" fmla="*/ 6012722 w 6858000"/>
                <a:gd name="connsiteY369" fmla="*/ 808428 h 835479"/>
                <a:gd name="connsiteX370" fmla="*/ 6059396 w 6858000"/>
                <a:gd name="connsiteY370" fmla="*/ 804808 h 835479"/>
                <a:gd name="connsiteX371" fmla="*/ 6171604 w 6858000"/>
                <a:gd name="connsiteY371" fmla="*/ 790902 h 835479"/>
                <a:gd name="connsiteX372" fmla="*/ 6242092 w 6858000"/>
                <a:gd name="connsiteY372" fmla="*/ 784044 h 835479"/>
                <a:gd name="connsiteX373" fmla="*/ 6323057 w 6858000"/>
                <a:gd name="connsiteY373" fmla="*/ 773183 h 835479"/>
                <a:gd name="connsiteX374" fmla="*/ 6415832 w 6858000"/>
                <a:gd name="connsiteY374" fmla="*/ 766325 h 835479"/>
                <a:gd name="connsiteX375" fmla="*/ 6584811 w 6858000"/>
                <a:gd name="connsiteY375" fmla="*/ 745560 h 835479"/>
                <a:gd name="connsiteX376" fmla="*/ 6748457 w 6858000"/>
                <a:gd name="connsiteY376" fmla="*/ 724034 h 835479"/>
                <a:gd name="connsiteX377" fmla="*/ 6815515 w 6858000"/>
                <a:gd name="connsiteY377" fmla="*/ 704983 h 835479"/>
                <a:gd name="connsiteX378" fmla="*/ 6858000 w 6858000"/>
                <a:gd name="connsiteY378" fmla="*/ 695283 h 835479"/>
                <a:gd name="connsiteX379" fmla="*/ 6858000 w 6858000"/>
                <a:gd name="connsiteY379" fmla="*/ 456 h 835479"/>
                <a:gd name="connsiteX380" fmla="*/ 1687322 w 6858000"/>
                <a:gd name="connsiteY380" fmla="*/ 456 h 835479"/>
                <a:gd name="connsiteX381" fmla="*/ 1697753 w 6858000"/>
                <a:gd name="connsiteY381" fmla="*/ 10970 h 835479"/>
                <a:gd name="connsiteX382" fmla="*/ 1733188 w 6858000"/>
                <a:gd name="connsiteY382" fmla="*/ 33639 h 835479"/>
                <a:gd name="connsiteX383" fmla="*/ 1833775 w 6858000"/>
                <a:gd name="connsiteY383" fmla="*/ 75360 h 835479"/>
                <a:gd name="connsiteX384" fmla="*/ 1842158 w 6858000"/>
                <a:gd name="connsiteY384" fmla="*/ 82981 h 835479"/>
                <a:gd name="connsiteX385" fmla="*/ 1916454 w 6858000"/>
                <a:gd name="connsiteY385" fmla="*/ 173472 h 835479"/>
                <a:gd name="connsiteX386" fmla="*/ 1933219 w 6858000"/>
                <a:gd name="connsiteY386" fmla="*/ 188902 h 835479"/>
                <a:gd name="connsiteX387" fmla="*/ 1953413 w 6858000"/>
                <a:gd name="connsiteY387" fmla="*/ 212907 h 835479"/>
                <a:gd name="connsiteX388" fmla="*/ 2016469 w 6858000"/>
                <a:gd name="connsiteY388" fmla="*/ 259390 h 835479"/>
                <a:gd name="connsiteX389" fmla="*/ 2094578 w 6858000"/>
                <a:gd name="connsiteY389" fmla="*/ 274249 h 835479"/>
                <a:gd name="connsiteX390" fmla="*/ 2188879 w 6858000"/>
                <a:gd name="connsiteY390" fmla="*/ 296920 h 835479"/>
                <a:gd name="connsiteX391" fmla="*/ 2228314 w 6858000"/>
                <a:gd name="connsiteY391" fmla="*/ 312160 h 835479"/>
                <a:gd name="connsiteX392" fmla="*/ 2334044 w 6858000"/>
                <a:gd name="connsiteY392" fmla="*/ 341117 h 835479"/>
                <a:gd name="connsiteX393" fmla="*/ 2409485 w 6858000"/>
                <a:gd name="connsiteY393" fmla="*/ 365502 h 835479"/>
                <a:gd name="connsiteX394" fmla="*/ 2409487 w 6858000"/>
                <a:gd name="connsiteY394" fmla="*/ 365504 h 835479"/>
                <a:gd name="connsiteX395" fmla="*/ 2463015 w 6858000"/>
                <a:gd name="connsiteY395" fmla="*/ 388434 h 835479"/>
                <a:gd name="connsiteX396" fmla="*/ 2463017 w 6858000"/>
                <a:gd name="connsiteY396" fmla="*/ 388434 h 835479"/>
                <a:gd name="connsiteX397" fmla="*/ 2518262 w 6858000"/>
                <a:gd name="connsiteY397" fmla="*/ 379792 h 835479"/>
                <a:gd name="connsiteX398" fmla="*/ 2518263 w 6858000"/>
                <a:gd name="connsiteY398" fmla="*/ 379791 h 835479"/>
                <a:gd name="connsiteX399" fmla="*/ 2545005 w 6858000"/>
                <a:gd name="connsiteY399" fmla="*/ 376147 h 835479"/>
                <a:gd name="connsiteX400" fmla="*/ 2545006 w 6858000"/>
                <a:gd name="connsiteY400" fmla="*/ 376147 h 835479"/>
                <a:gd name="connsiteX401" fmla="*/ 2571034 w 6858000"/>
                <a:gd name="connsiteY401" fmla="*/ 380361 h 835479"/>
                <a:gd name="connsiteX402" fmla="*/ 2668001 w 6858000"/>
                <a:gd name="connsiteY402" fmla="*/ 453514 h 835479"/>
                <a:gd name="connsiteX403" fmla="*/ 2745348 w 6858000"/>
                <a:gd name="connsiteY403" fmla="*/ 501904 h 835479"/>
                <a:gd name="connsiteX404" fmla="*/ 2745351 w 6858000"/>
                <a:gd name="connsiteY404" fmla="*/ 501906 h 835479"/>
                <a:gd name="connsiteX405" fmla="*/ 2778005 w 6858000"/>
                <a:gd name="connsiteY405" fmla="*/ 507825 h 835479"/>
                <a:gd name="connsiteX406" fmla="*/ 2785439 w 6858000"/>
                <a:gd name="connsiteY406" fmla="*/ 507405 h 835479"/>
                <a:gd name="connsiteX407" fmla="*/ 2811779 w 6858000"/>
                <a:gd name="connsiteY407" fmla="*/ 497326 h 835479"/>
                <a:gd name="connsiteX408" fmla="*/ 2811786 w 6858000"/>
                <a:gd name="connsiteY408" fmla="*/ 497322 h 835479"/>
                <a:gd name="connsiteX409" fmla="*/ 2811786 w 6858000"/>
                <a:gd name="connsiteY409" fmla="*/ 497323 h 835479"/>
                <a:gd name="connsiteX410" fmla="*/ 2811779 w 6858000"/>
                <a:gd name="connsiteY410" fmla="*/ 497326 h 835479"/>
                <a:gd name="connsiteX411" fmla="*/ 2793022 w 6858000"/>
                <a:gd name="connsiteY411" fmla="*/ 506976 h 835479"/>
                <a:gd name="connsiteX412" fmla="*/ 2785439 w 6858000"/>
                <a:gd name="connsiteY412" fmla="*/ 507405 h 835479"/>
                <a:gd name="connsiteX413" fmla="*/ 2782304 w 6858000"/>
                <a:gd name="connsiteY413" fmla="*/ 508605 h 835479"/>
                <a:gd name="connsiteX414" fmla="*/ 2778005 w 6858000"/>
                <a:gd name="connsiteY414" fmla="*/ 507825 h 835479"/>
                <a:gd name="connsiteX415" fmla="*/ 2770757 w 6858000"/>
                <a:gd name="connsiteY415" fmla="*/ 508235 h 835479"/>
                <a:gd name="connsiteX416" fmla="*/ 2745351 w 6858000"/>
                <a:gd name="connsiteY416" fmla="*/ 501906 h 835479"/>
                <a:gd name="connsiteX417" fmla="*/ 2745347 w 6858000"/>
                <a:gd name="connsiteY417" fmla="*/ 501904 h 835479"/>
                <a:gd name="connsiteX418" fmla="*/ 2668000 w 6858000"/>
                <a:gd name="connsiteY418" fmla="*/ 453514 h 835479"/>
                <a:gd name="connsiteX419" fmla="*/ 2571033 w 6858000"/>
                <a:gd name="connsiteY419" fmla="*/ 380361 h 835479"/>
                <a:gd name="connsiteX420" fmla="*/ 2545006 w 6858000"/>
                <a:gd name="connsiteY420" fmla="*/ 376147 h 835479"/>
                <a:gd name="connsiteX421" fmla="*/ 2518264 w 6858000"/>
                <a:gd name="connsiteY421" fmla="*/ 379791 h 835479"/>
                <a:gd name="connsiteX422" fmla="*/ 2518262 w 6858000"/>
                <a:gd name="connsiteY422" fmla="*/ 379792 h 835479"/>
                <a:gd name="connsiteX423" fmla="*/ 2490550 w 6858000"/>
                <a:gd name="connsiteY423" fmla="*/ 386372 h 835479"/>
                <a:gd name="connsiteX424" fmla="*/ 2463017 w 6858000"/>
                <a:gd name="connsiteY424" fmla="*/ 388434 h 835479"/>
                <a:gd name="connsiteX425" fmla="*/ 2463016 w 6858000"/>
                <a:gd name="connsiteY425" fmla="*/ 388434 h 835479"/>
                <a:gd name="connsiteX426" fmla="*/ 2463015 w 6858000"/>
                <a:gd name="connsiteY426" fmla="*/ 388434 h 835479"/>
                <a:gd name="connsiteX427" fmla="*/ 2435912 w 6858000"/>
                <a:gd name="connsiteY427" fmla="*/ 382603 h 835479"/>
                <a:gd name="connsiteX428" fmla="*/ 2409487 w 6858000"/>
                <a:gd name="connsiteY428" fmla="*/ 365504 h 835479"/>
                <a:gd name="connsiteX429" fmla="*/ 2409484 w 6858000"/>
                <a:gd name="connsiteY429" fmla="*/ 365502 h 835479"/>
                <a:gd name="connsiteX430" fmla="*/ 2334043 w 6858000"/>
                <a:gd name="connsiteY430" fmla="*/ 341117 h 835479"/>
                <a:gd name="connsiteX431" fmla="*/ 2228313 w 6858000"/>
                <a:gd name="connsiteY431" fmla="*/ 312160 h 835479"/>
                <a:gd name="connsiteX432" fmla="*/ 2188878 w 6858000"/>
                <a:gd name="connsiteY432" fmla="*/ 296920 h 835479"/>
                <a:gd name="connsiteX433" fmla="*/ 2094577 w 6858000"/>
                <a:gd name="connsiteY433" fmla="*/ 274249 h 835479"/>
                <a:gd name="connsiteX434" fmla="*/ 2016468 w 6858000"/>
                <a:gd name="connsiteY434" fmla="*/ 259390 h 835479"/>
                <a:gd name="connsiteX435" fmla="*/ 1953412 w 6858000"/>
                <a:gd name="connsiteY435" fmla="*/ 212907 h 835479"/>
                <a:gd name="connsiteX436" fmla="*/ 1933218 w 6858000"/>
                <a:gd name="connsiteY436" fmla="*/ 188902 h 835479"/>
                <a:gd name="connsiteX437" fmla="*/ 1916453 w 6858000"/>
                <a:gd name="connsiteY437" fmla="*/ 173472 h 835479"/>
                <a:gd name="connsiteX438" fmla="*/ 1842157 w 6858000"/>
                <a:gd name="connsiteY438" fmla="*/ 82981 h 835479"/>
                <a:gd name="connsiteX439" fmla="*/ 1833774 w 6858000"/>
                <a:gd name="connsiteY439" fmla="*/ 75360 h 835479"/>
                <a:gd name="connsiteX440" fmla="*/ 1733187 w 6858000"/>
                <a:gd name="connsiteY440" fmla="*/ 33639 h 835479"/>
                <a:gd name="connsiteX441" fmla="*/ 1697752 w 6858000"/>
                <a:gd name="connsiteY441" fmla="*/ 10971 h 835479"/>
                <a:gd name="connsiteX442" fmla="*/ 1687320 w 6858000"/>
                <a:gd name="connsiteY442" fmla="*/ 456 h 835479"/>
                <a:gd name="connsiteX443" fmla="*/ 916806 w 6858000"/>
                <a:gd name="connsiteY443" fmla="*/ 456 h 835479"/>
                <a:gd name="connsiteX444" fmla="*/ 927155 w 6858000"/>
                <a:gd name="connsiteY444" fmla="*/ 9636 h 835479"/>
                <a:gd name="connsiteX445" fmla="*/ 1097087 w 6858000"/>
                <a:gd name="connsiteY445" fmla="*/ 6016 h 835479"/>
                <a:gd name="connsiteX446" fmla="*/ 1123185 w 6858000"/>
                <a:gd name="connsiteY446" fmla="*/ 1634 h 835479"/>
                <a:gd name="connsiteX447" fmla="*/ 1184028 w 6858000"/>
                <a:gd name="connsiteY447" fmla="*/ 26353 h 835479"/>
                <a:gd name="connsiteX448" fmla="*/ 1123184 w 6858000"/>
                <a:gd name="connsiteY448" fmla="*/ 1635 h 835479"/>
                <a:gd name="connsiteX449" fmla="*/ 1097086 w 6858000"/>
                <a:gd name="connsiteY449" fmla="*/ 6017 h 835479"/>
                <a:gd name="connsiteX450" fmla="*/ 927154 w 6858000"/>
                <a:gd name="connsiteY450" fmla="*/ 9637 h 835479"/>
                <a:gd name="connsiteX451" fmla="*/ 916804 w 6858000"/>
                <a:gd name="connsiteY451" fmla="*/ 456 h 835479"/>
                <a:gd name="connsiteX452" fmla="*/ 578772 w 6858000"/>
                <a:gd name="connsiteY452" fmla="*/ 456 h 835479"/>
                <a:gd name="connsiteX453" fmla="*/ 556046 w 6858000"/>
                <a:gd name="connsiteY453" fmla="*/ 6589 h 835479"/>
                <a:gd name="connsiteX454" fmla="*/ 517850 w 6858000"/>
                <a:gd name="connsiteY454" fmla="*/ 15506 h 835479"/>
                <a:gd name="connsiteX455" fmla="*/ 556047 w 6858000"/>
                <a:gd name="connsiteY455" fmla="*/ 6588 h 835479"/>
                <a:gd name="connsiteX456" fmla="*/ 578770 w 6858000"/>
                <a:gd name="connsiteY456" fmla="*/ 456 h 835479"/>
                <a:gd name="connsiteX457" fmla="*/ 0 w 6858000"/>
                <a:gd name="connsiteY457" fmla="*/ 456 h 835479"/>
                <a:gd name="connsiteX458" fmla="*/ 0 w 6858000"/>
                <a:gd name="connsiteY458" fmla="*/ 20445 h 835479"/>
                <a:gd name="connsiteX459" fmla="*/ 0 w 6858000"/>
                <a:gd name="connsiteY459" fmla="*/ 29969 h 835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</a:cxnLst>
              <a:rect l="l" t="t" r="r" b="b"/>
              <a:pathLst>
                <a:path w="6858000" h="835479">
                  <a:moveTo>
                    <a:pt x="6564619" y="468946"/>
                  </a:moveTo>
                  <a:lnTo>
                    <a:pt x="6564620" y="468946"/>
                  </a:lnTo>
                  <a:cubicBezTo>
                    <a:pt x="6575478" y="479233"/>
                    <a:pt x="6582146" y="485329"/>
                    <a:pt x="6588625" y="491425"/>
                  </a:cubicBezTo>
                  <a:lnTo>
                    <a:pt x="6625224" y="508047"/>
                  </a:lnTo>
                  <a:lnTo>
                    <a:pt x="6662539" y="500953"/>
                  </a:lnTo>
                  <a:lnTo>
                    <a:pt x="6662540" y="500952"/>
                  </a:lnTo>
                  <a:lnTo>
                    <a:pt x="6662543" y="500951"/>
                  </a:lnTo>
                  <a:lnTo>
                    <a:pt x="6683026" y="489501"/>
                  </a:lnTo>
                  <a:lnTo>
                    <a:pt x="6702975" y="486354"/>
                  </a:lnTo>
                  <a:lnTo>
                    <a:pt x="6702976" y="486354"/>
                  </a:lnTo>
                  <a:cubicBezTo>
                    <a:pt x="6716168" y="486759"/>
                    <a:pt x="6729218" y="491903"/>
                    <a:pt x="6742552" y="500190"/>
                  </a:cubicBezTo>
                  <a:lnTo>
                    <a:pt x="6742554" y="500191"/>
                  </a:lnTo>
                  <a:lnTo>
                    <a:pt x="6812061" y="519668"/>
                  </a:lnTo>
                  <a:lnTo>
                    <a:pt x="6776799" y="514894"/>
                  </a:lnTo>
                  <a:lnTo>
                    <a:pt x="6742554" y="500191"/>
                  </a:lnTo>
                  <a:lnTo>
                    <a:pt x="6742551" y="500190"/>
                  </a:lnTo>
                  <a:lnTo>
                    <a:pt x="6702975" y="486354"/>
                  </a:lnTo>
                  <a:lnTo>
                    <a:pt x="6662543" y="500951"/>
                  </a:lnTo>
                  <a:lnTo>
                    <a:pt x="6662541" y="500952"/>
                  </a:lnTo>
                  <a:lnTo>
                    <a:pt x="6662539" y="500953"/>
                  </a:lnTo>
                  <a:lnTo>
                    <a:pt x="6645551" y="508036"/>
                  </a:lnTo>
                  <a:lnTo>
                    <a:pt x="6625224" y="508047"/>
                  </a:lnTo>
                  <a:lnTo>
                    <a:pt x="6625223" y="508047"/>
                  </a:lnTo>
                  <a:cubicBezTo>
                    <a:pt x="6611340" y="505951"/>
                    <a:pt x="6597577" y="499903"/>
                    <a:pt x="6588624" y="491425"/>
                  </a:cubicBezTo>
                  <a:close/>
                  <a:moveTo>
                    <a:pt x="6438980" y="549267"/>
                  </a:moveTo>
                  <a:lnTo>
                    <a:pt x="6463839" y="529336"/>
                  </a:lnTo>
                  <a:lnTo>
                    <a:pt x="6463848" y="529334"/>
                  </a:lnTo>
                  <a:lnTo>
                    <a:pt x="6513011" y="515538"/>
                  </a:lnTo>
                  <a:lnTo>
                    <a:pt x="6546193" y="496733"/>
                  </a:lnTo>
                  <a:lnTo>
                    <a:pt x="6546194" y="496733"/>
                  </a:lnTo>
                  <a:lnTo>
                    <a:pt x="6521803" y="513071"/>
                  </a:lnTo>
                  <a:lnTo>
                    <a:pt x="6513011" y="515538"/>
                  </a:lnTo>
                  <a:lnTo>
                    <a:pt x="6508051" y="518349"/>
                  </a:lnTo>
                  <a:lnTo>
                    <a:pt x="6463848" y="529334"/>
                  </a:lnTo>
                  <a:lnTo>
                    <a:pt x="6463840" y="529336"/>
                  </a:lnTo>
                  <a:cubicBezTo>
                    <a:pt x="6451649" y="532288"/>
                    <a:pt x="6444076" y="539765"/>
                    <a:pt x="6438980" y="549267"/>
                  </a:cubicBezTo>
                  <a:close/>
                  <a:moveTo>
                    <a:pt x="6365203" y="635242"/>
                  </a:moveTo>
                  <a:lnTo>
                    <a:pt x="6387909" y="633959"/>
                  </a:lnTo>
                  <a:lnTo>
                    <a:pt x="6391548" y="632195"/>
                  </a:lnTo>
                  <a:lnTo>
                    <a:pt x="6407331" y="624541"/>
                  </a:lnTo>
                  <a:lnTo>
                    <a:pt x="6407332" y="624541"/>
                  </a:lnTo>
                  <a:lnTo>
                    <a:pt x="6391548" y="632195"/>
                  </a:lnTo>
                  <a:lnTo>
                    <a:pt x="6387909" y="633961"/>
                  </a:lnTo>
                  <a:close/>
                  <a:moveTo>
                    <a:pt x="4221390" y="396172"/>
                  </a:moveTo>
                  <a:lnTo>
                    <a:pt x="4221391" y="396172"/>
                  </a:lnTo>
                  <a:cubicBezTo>
                    <a:pt x="4232060" y="396934"/>
                    <a:pt x="4243872" y="397124"/>
                    <a:pt x="4253014" y="401888"/>
                  </a:cubicBezTo>
                  <a:cubicBezTo>
                    <a:pt x="4277401" y="414081"/>
                    <a:pt x="4300070" y="429701"/>
                    <a:pt x="4324645" y="441704"/>
                  </a:cubicBezTo>
                  <a:lnTo>
                    <a:pt x="4363890" y="450658"/>
                  </a:lnTo>
                  <a:lnTo>
                    <a:pt x="4482003" y="449896"/>
                  </a:lnTo>
                  <a:cubicBezTo>
                    <a:pt x="4546775" y="447228"/>
                    <a:pt x="4612499" y="446656"/>
                    <a:pt x="4659173" y="389886"/>
                  </a:cubicBezTo>
                  <a:cubicBezTo>
                    <a:pt x="4662985" y="385314"/>
                    <a:pt x="4671175" y="382646"/>
                    <a:pt x="4677654" y="381884"/>
                  </a:cubicBezTo>
                  <a:cubicBezTo>
                    <a:pt x="4707563" y="378265"/>
                    <a:pt x="4738234" y="377883"/>
                    <a:pt x="4767763" y="371977"/>
                  </a:cubicBezTo>
                  <a:cubicBezTo>
                    <a:pt x="4779574" y="369596"/>
                    <a:pt x="4790386" y="368787"/>
                    <a:pt x="4800482" y="370668"/>
                  </a:cubicBezTo>
                  <a:lnTo>
                    <a:pt x="4800483" y="370668"/>
                  </a:lnTo>
                  <a:cubicBezTo>
                    <a:pt x="4810580" y="372549"/>
                    <a:pt x="4819963" y="377122"/>
                    <a:pt x="4828916" y="385504"/>
                  </a:cubicBezTo>
                  <a:lnTo>
                    <a:pt x="4863342" y="407685"/>
                  </a:lnTo>
                  <a:lnTo>
                    <a:pt x="4889274" y="415214"/>
                  </a:lnTo>
                  <a:lnTo>
                    <a:pt x="4912167" y="413509"/>
                  </a:lnTo>
                  <a:cubicBezTo>
                    <a:pt x="4919977" y="411794"/>
                    <a:pt x="4927121" y="411437"/>
                    <a:pt x="4933803" y="412107"/>
                  </a:cubicBezTo>
                  <a:lnTo>
                    <a:pt x="4933804" y="412107"/>
                  </a:lnTo>
                  <a:lnTo>
                    <a:pt x="4952672" y="416866"/>
                  </a:lnTo>
                  <a:lnTo>
                    <a:pt x="4957452" y="419659"/>
                  </a:lnTo>
                  <a:lnTo>
                    <a:pt x="4961455" y="420937"/>
                  </a:lnTo>
                  <a:cubicBezTo>
                    <a:pt x="4970096" y="425448"/>
                    <a:pt x="4978393" y="431154"/>
                    <a:pt x="4987037" y="436941"/>
                  </a:cubicBezTo>
                  <a:cubicBezTo>
                    <a:pt x="5003801" y="448180"/>
                    <a:pt x="5022852" y="462278"/>
                    <a:pt x="5041521" y="463420"/>
                  </a:cubicBezTo>
                  <a:lnTo>
                    <a:pt x="5041527" y="463422"/>
                  </a:lnTo>
                  <a:lnTo>
                    <a:pt x="5064789" y="468043"/>
                  </a:lnTo>
                  <a:lnTo>
                    <a:pt x="5070584" y="470217"/>
                  </a:lnTo>
                  <a:lnTo>
                    <a:pt x="5072375" y="470636"/>
                  </a:lnTo>
                  <a:lnTo>
                    <a:pt x="5087443" y="476540"/>
                  </a:lnTo>
                  <a:lnTo>
                    <a:pt x="5133219" y="489567"/>
                  </a:lnTo>
                  <a:lnTo>
                    <a:pt x="5133224" y="489569"/>
                  </a:lnTo>
                  <a:lnTo>
                    <a:pt x="5166112" y="482853"/>
                  </a:lnTo>
                  <a:lnTo>
                    <a:pt x="5166113" y="482853"/>
                  </a:lnTo>
                  <a:cubicBezTo>
                    <a:pt x="5167637" y="482091"/>
                    <a:pt x="5169780" y="482663"/>
                    <a:pt x="5172090" y="483545"/>
                  </a:cubicBezTo>
                  <a:lnTo>
                    <a:pt x="5179067" y="486091"/>
                  </a:lnTo>
                  <a:lnTo>
                    <a:pt x="5229432" y="485925"/>
                  </a:lnTo>
                  <a:lnTo>
                    <a:pt x="5243613" y="478254"/>
                  </a:lnTo>
                  <a:lnTo>
                    <a:pt x="5272795" y="462468"/>
                  </a:lnTo>
                  <a:cubicBezTo>
                    <a:pt x="5285440" y="450823"/>
                    <a:pt x="5298594" y="443117"/>
                    <a:pt x="5312287" y="438565"/>
                  </a:cubicBezTo>
                  <a:lnTo>
                    <a:pt x="5321350" y="437509"/>
                  </a:lnTo>
                  <a:lnTo>
                    <a:pt x="5326162" y="435035"/>
                  </a:lnTo>
                  <a:lnTo>
                    <a:pt x="5355013" y="433589"/>
                  </a:lnTo>
                  <a:lnTo>
                    <a:pt x="5355014" y="433589"/>
                  </a:lnTo>
                  <a:cubicBezTo>
                    <a:pt x="5364882" y="434238"/>
                    <a:pt x="5375002" y="435941"/>
                    <a:pt x="5385384" y="438465"/>
                  </a:cubicBezTo>
                  <a:cubicBezTo>
                    <a:pt x="5398721" y="441704"/>
                    <a:pt x="5412057" y="443990"/>
                    <a:pt x="5425582" y="446656"/>
                  </a:cubicBezTo>
                  <a:cubicBezTo>
                    <a:pt x="5443870" y="450466"/>
                    <a:pt x="5462351" y="454468"/>
                    <a:pt x="5480637" y="458278"/>
                  </a:cubicBezTo>
                  <a:lnTo>
                    <a:pt x="5507667" y="462803"/>
                  </a:lnTo>
                  <a:lnTo>
                    <a:pt x="5531691" y="452184"/>
                  </a:lnTo>
                  <a:lnTo>
                    <a:pt x="5531692" y="452183"/>
                  </a:lnTo>
                  <a:cubicBezTo>
                    <a:pt x="5537599" y="445133"/>
                    <a:pt x="5542648" y="441941"/>
                    <a:pt x="5547577" y="442037"/>
                  </a:cubicBezTo>
                  <a:lnTo>
                    <a:pt x="5547578" y="442037"/>
                  </a:lnTo>
                  <a:cubicBezTo>
                    <a:pt x="5552507" y="442132"/>
                    <a:pt x="5557317" y="445514"/>
                    <a:pt x="5562746" y="451610"/>
                  </a:cubicBezTo>
                  <a:cubicBezTo>
                    <a:pt x="5600467" y="494284"/>
                    <a:pt x="5646189" y="520954"/>
                    <a:pt x="5704483" y="522858"/>
                  </a:cubicBezTo>
                  <a:cubicBezTo>
                    <a:pt x="5716485" y="523241"/>
                    <a:pt x="5728678" y="525906"/>
                    <a:pt x="5740488" y="528765"/>
                  </a:cubicBezTo>
                  <a:cubicBezTo>
                    <a:pt x="5747728" y="530479"/>
                    <a:pt x="5756493" y="532385"/>
                    <a:pt x="5760873" y="537529"/>
                  </a:cubicBezTo>
                  <a:cubicBezTo>
                    <a:pt x="5794974" y="576772"/>
                    <a:pt x="5837457" y="604015"/>
                    <a:pt x="5883751" y="625924"/>
                  </a:cubicBezTo>
                  <a:lnTo>
                    <a:pt x="5883755" y="625926"/>
                  </a:lnTo>
                  <a:lnTo>
                    <a:pt x="5935945" y="643829"/>
                  </a:lnTo>
                  <a:lnTo>
                    <a:pt x="5935949" y="643830"/>
                  </a:lnTo>
                  <a:lnTo>
                    <a:pt x="5993289" y="640211"/>
                  </a:lnTo>
                  <a:lnTo>
                    <a:pt x="5993290" y="640210"/>
                  </a:lnTo>
                  <a:cubicBezTo>
                    <a:pt x="6004530" y="639068"/>
                    <a:pt x="6017484" y="639259"/>
                    <a:pt x="6026439" y="633735"/>
                  </a:cubicBezTo>
                  <a:cubicBezTo>
                    <a:pt x="6054824" y="616397"/>
                    <a:pt x="6082257" y="597729"/>
                    <a:pt x="6108737" y="577534"/>
                  </a:cubicBezTo>
                  <a:cubicBezTo>
                    <a:pt x="6120073" y="568866"/>
                    <a:pt x="6126883" y="563913"/>
                    <a:pt x="6133313" y="563843"/>
                  </a:cubicBezTo>
                  <a:lnTo>
                    <a:pt x="6133314" y="563843"/>
                  </a:lnTo>
                  <a:lnTo>
                    <a:pt x="6143189" y="567542"/>
                  </a:lnTo>
                  <a:lnTo>
                    <a:pt x="6155599" y="579438"/>
                  </a:lnTo>
                  <a:lnTo>
                    <a:pt x="6155602" y="579440"/>
                  </a:lnTo>
                  <a:cubicBezTo>
                    <a:pt x="6175797" y="601729"/>
                    <a:pt x="6200944" y="613349"/>
                    <a:pt x="6228756" y="618111"/>
                  </a:cubicBezTo>
                  <a:lnTo>
                    <a:pt x="6361539" y="635448"/>
                  </a:lnTo>
                  <a:lnTo>
                    <a:pt x="6361538" y="635448"/>
                  </a:lnTo>
                  <a:cubicBezTo>
                    <a:pt x="6317150" y="631828"/>
                    <a:pt x="6272763" y="625542"/>
                    <a:pt x="6228755" y="618111"/>
                  </a:cubicBezTo>
                  <a:cubicBezTo>
                    <a:pt x="6200943" y="613349"/>
                    <a:pt x="6175796" y="601729"/>
                    <a:pt x="6155601" y="579440"/>
                  </a:cubicBezTo>
                  <a:lnTo>
                    <a:pt x="6155599" y="579438"/>
                  </a:lnTo>
                  <a:lnTo>
                    <a:pt x="6133314" y="563843"/>
                  </a:lnTo>
                  <a:lnTo>
                    <a:pt x="6108738" y="577534"/>
                  </a:lnTo>
                  <a:cubicBezTo>
                    <a:pt x="6082258" y="597729"/>
                    <a:pt x="6054825" y="616397"/>
                    <a:pt x="6026440" y="633735"/>
                  </a:cubicBezTo>
                  <a:cubicBezTo>
                    <a:pt x="6017485" y="639259"/>
                    <a:pt x="6004531" y="639068"/>
                    <a:pt x="5993291" y="640210"/>
                  </a:cubicBezTo>
                  <a:lnTo>
                    <a:pt x="5993289" y="640211"/>
                  </a:lnTo>
                  <a:lnTo>
                    <a:pt x="5964476" y="643664"/>
                  </a:lnTo>
                  <a:lnTo>
                    <a:pt x="5935949" y="643830"/>
                  </a:lnTo>
                  <a:lnTo>
                    <a:pt x="5935948" y="643830"/>
                  </a:lnTo>
                  <a:lnTo>
                    <a:pt x="5935945" y="643829"/>
                  </a:lnTo>
                  <a:lnTo>
                    <a:pt x="5909350" y="636949"/>
                  </a:lnTo>
                  <a:lnTo>
                    <a:pt x="5883755" y="625926"/>
                  </a:lnTo>
                  <a:lnTo>
                    <a:pt x="5883750" y="625924"/>
                  </a:lnTo>
                  <a:cubicBezTo>
                    <a:pt x="5837456" y="604015"/>
                    <a:pt x="5794973" y="576772"/>
                    <a:pt x="5760872" y="537529"/>
                  </a:cubicBezTo>
                  <a:cubicBezTo>
                    <a:pt x="5756492" y="532385"/>
                    <a:pt x="5747727" y="530479"/>
                    <a:pt x="5740487" y="528765"/>
                  </a:cubicBezTo>
                  <a:cubicBezTo>
                    <a:pt x="5728677" y="525906"/>
                    <a:pt x="5716484" y="523241"/>
                    <a:pt x="5704482" y="522858"/>
                  </a:cubicBezTo>
                  <a:cubicBezTo>
                    <a:pt x="5646188" y="520954"/>
                    <a:pt x="5600466" y="494284"/>
                    <a:pt x="5562745" y="451610"/>
                  </a:cubicBezTo>
                  <a:lnTo>
                    <a:pt x="5547577" y="442037"/>
                  </a:lnTo>
                  <a:lnTo>
                    <a:pt x="5531693" y="452183"/>
                  </a:lnTo>
                  <a:lnTo>
                    <a:pt x="5531691" y="452184"/>
                  </a:lnTo>
                  <a:lnTo>
                    <a:pt x="5520421" y="460582"/>
                  </a:lnTo>
                  <a:lnTo>
                    <a:pt x="5507667" y="462803"/>
                  </a:lnTo>
                  <a:lnTo>
                    <a:pt x="5507666" y="462803"/>
                  </a:lnTo>
                  <a:cubicBezTo>
                    <a:pt x="5498831" y="462755"/>
                    <a:pt x="5489496" y="460183"/>
                    <a:pt x="5480636" y="458278"/>
                  </a:cubicBezTo>
                  <a:cubicBezTo>
                    <a:pt x="5462350" y="454468"/>
                    <a:pt x="5443869" y="450466"/>
                    <a:pt x="5425581" y="446656"/>
                  </a:cubicBezTo>
                  <a:cubicBezTo>
                    <a:pt x="5412056" y="443990"/>
                    <a:pt x="5398720" y="441704"/>
                    <a:pt x="5385383" y="438465"/>
                  </a:cubicBezTo>
                  <a:lnTo>
                    <a:pt x="5355013" y="433589"/>
                  </a:lnTo>
                  <a:lnTo>
                    <a:pt x="5321350" y="437509"/>
                  </a:lnTo>
                  <a:lnTo>
                    <a:pt x="5272796" y="462468"/>
                  </a:lnTo>
                  <a:lnTo>
                    <a:pt x="5243613" y="478254"/>
                  </a:lnTo>
                  <a:lnTo>
                    <a:pt x="5229433" y="485925"/>
                  </a:lnTo>
                  <a:cubicBezTo>
                    <a:pt x="5213597" y="489759"/>
                    <a:pt x="5196594" y="489711"/>
                    <a:pt x="5179067" y="486091"/>
                  </a:cubicBezTo>
                  <a:lnTo>
                    <a:pt x="5179066" y="486091"/>
                  </a:lnTo>
                  <a:cubicBezTo>
                    <a:pt x="5176875" y="485615"/>
                    <a:pt x="5174399" y="484425"/>
                    <a:pt x="5172089" y="483545"/>
                  </a:cubicBezTo>
                  <a:lnTo>
                    <a:pt x="5166113" y="482853"/>
                  </a:lnTo>
                  <a:lnTo>
                    <a:pt x="5133224" y="489569"/>
                  </a:lnTo>
                  <a:lnTo>
                    <a:pt x="5133223" y="489569"/>
                  </a:lnTo>
                  <a:lnTo>
                    <a:pt x="5133219" y="489567"/>
                  </a:lnTo>
                  <a:lnTo>
                    <a:pt x="5102460" y="482424"/>
                  </a:lnTo>
                  <a:lnTo>
                    <a:pt x="5087443" y="476540"/>
                  </a:lnTo>
                  <a:lnTo>
                    <a:pt x="5087422" y="476534"/>
                  </a:lnTo>
                  <a:lnTo>
                    <a:pt x="5070584" y="470217"/>
                  </a:lnTo>
                  <a:lnTo>
                    <a:pt x="5041527" y="463422"/>
                  </a:lnTo>
                  <a:lnTo>
                    <a:pt x="5041520" y="463420"/>
                  </a:lnTo>
                  <a:cubicBezTo>
                    <a:pt x="5022851" y="462278"/>
                    <a:pt x="5003800" y="448180"/>
                    <a:pt x="4987036" y="436941"/>
                  </a:cubicBezTo>
                  <a:lnTo>
                    <a:pt x="4957452" y="419659"/>
                  </a:lnTo>
                  <a:lnTo>
                    <a:pt x="4933804" y="412107"/>
                  </a:lnTo>
                  <a:lnTo>
                    <a:pt x="4912168" y="413509"/>
                  </a:lnTo>
                  <a:cubicBezTo>
                    <a:pt x="4904357" y="415271"/>
                    <a:pt x="4896713" y="415783"/>
                    <a:pt x="4889275" y="415214"/>
                  </a:cubicBezTo>
                  <a:lnTo>
                    <a:pt x="4889274" y="415214"/>
                  </a:lnTo>
                  <a:lnTo>
                    <a:pt x="4867613" y="410436"/>
                  </a:lnTo>
                  <a:lnTo>
                    <a:pt x="4863342" y="407685"/>
                  </a:lnTo>
                  <a:lnTo>
                    <a:pt x="4857316" y="405935"/>
                  </a:lnTo>
                  <a:cubicBezTo>
                    <a:pt x="4847213" y="400792"/>
                    <a:pt x="4837702" y="393791"/>
                    <a:pt x="4828915" y="385504"/>
                  </a:cubicBezTo>
                  <a:lnTo>
                    <a:pt x="4800482" y="370668"/>
                  </a:lnTo>
                  <a:lnTo>
                    <a:pt x="4767764" y="371977"/>
                  </a:lnTo>
                  <a:cubicBezTo>
                    <a:pt x="4738235" y="377883"/>
                    <a:pt x="4707564" y="378265"/>
                    <a:pt x="4677655" y="381884"/>
                  </a:cubicBezTo>
                  <a:cubicBezTo>
                    <a:pt x="4671176" y="382646"/>
                    <a:pt x="4662986" y="385314"/>
                    <a:pt x="4659174" y="389886"/>
                  </a:cubicBezTo>
                  <a:cubicBezTo>
                    <a:pt x="4612500" y="446656"/>
                    <a:pt x="4546776" y="447228"/>
                    <a:pt x="4482004" y="449896"/>
                  </a:cubicBezTo>
                  <a:cubicBezTo>
                    <a:pt x="4442761" y="451610"/>
                    <a:pt x="4403325" y="451610"/>
                    <a:pt x="4363890" y="450658"/>
                  </a:cubicBezTo>
                  <a:lnTo>
                    <a:pt x="4363889" y="450658"/>
                  </a:lnTo>
                  <a:cubicBezTo>
                    <a:pt x="4350553" y="450466"/>
                    <a:pt x="4336456" y="447418"/>
                    <a:pt x="4324644" y="441704"/>
                  </a:cubicBezTo>
                  <a:cubicBezTo>
                    <a:pt x="4300069" y="429701"/>
                    <a:pt x="4277400" y="414081"/>
                    <a:pt x="4253013" y="401888"/>
                  </a:cubicBezTo>
                  <a:close/>
                  <a:moveTo>
                    <a:pt x="4165382" y="392362"/>
                  </a:moveTo>
                  <a:lnTo>
                    <a:pt x="4165383" y="392362"/>
                  </a:lnTo>
                  <a:lnTo>
                    <a:pt x="4192387" y="396267"/>
                  </a:lnTo>
                  <a:lnTo>
                    <a:pt x="4192386" y="396267"/>
                  </a:lnTo>
                  <a:cubicBezTo>
                    <a:pt x="4182766" y="396363"/>
                    <a:pt x="4173479" y="395791"/>
                    <a:pt x="4165382" y="392362"/>
                  </a:cubicBezTo>
                  <a:close/>
                  <a:moveTo>
                    <a:pt x="3885337" y="379980"/>
                  </a:moveTo>
                  <a:lnTo>
                    <a:pt x="3885338" y="379980"/>
                  </a:lnTo>
                  <a:lnTo>
                    <a:pt x="3885341" y="379982"/>
                  </a:lnTo>
                  <a:lnTo>
                    <a:pt x="3962157" y="411865"/>
                  </a:lnTo>
                  <a:lnTo>
                    <a:pt x="3962159" y="411865"/>
                  </a:lnTo>
                  <a:lnTo>
                    <a:pt x="4043837" y="396173"/>
                  </a:lnTo>
                  <a:lnTo>
                    <a:pt x="4043838" y="396172"/>
                  </a:lnTo>
                  <a:cubicBezTo>
                    <a:pt x="4063841" y="387409"/>
                    <a:pt x="4083701" y="382027"/>
                    <a:pt x="4103824" y="381051"/>
                  </a:cubicBezTo>
                  <a:lnTo>
                    <a:pt x="4103825" y="381051"/>
                  </a:lnTo>
                  <a:lnTo>
                    <a:pt x="4134255" y="383018"/>
                  </a:lnTo>
                  <a:lnTo>
                    <a:pt x="4165381" y="392362"/>
                  </a:lnTo>
                  <a:lnTo>
                    <a:pt x="4103825" y="381051"/>
                  </a:lnTo>
                  <a:lnTo>
                    <a:pt x="4043839" y="396172"/>
                  </a:lnTo>
                  <a:lnTo>
                    <a:pt x="4043837" y="396173"/>
                  </a:lnTo>
                  <a:lnTo>
                    <a:pt x="4002409" y="409475"/>
                  </a:lnTo>
                  <a:lnTo>
                    <a:pt x="3962159" y="411865"/>
                  </a:lnTo>
                  <a:lnTo>
                    <a:pt x="3962158" y="411865"/>
                  </a:lnTo>
                  <a:lnTo>
                    <a:pt x="3962157" y="411865"/>
                  </a:lnTo>
                  <a:lnTo>
                    <a:pt x="3923124" y="402361"/>
                  </a:lnTo>
                  <a:lnTo>
                    <a:pt x="3885341" y="379982"/>
                  </a:lnTo>
                  <a:close/>
                  <a:moveTo>
                    <a:pt x="3669899" y="394577"/>
                  </a:moveTo>
                  <a:lnTo>
                    <a:pt x="3680163" y="397173"/>
                  </a:lnTo>
                  <a:lnTo>
                    <a:pt x="3734836" y="393125"/>
                  </a:lnTo>
                  <a:lnTo>
                    <a:pt x="3734837" y="393125"/>
                  </a:lnTo>
                  <a:cubicBezTo>
                    <a:pt x="3741315" y="392173"/>
                    <a:pt x="3749125" y="390839"/>
                    <a:pt x="3754652" y="393507"/>
                  </a:cubicBezTo>
                  <a:lnTo>
                    <a:pt x="3789775" y="399864"/>
                  </a:lnTo>
                  <a:lnTo>
                    <a:pt x="3822471" y="384932"/>
                  </a:lnTo>
                  <a:cubicBezTo>
                    <a:pt x="3831901" y="377884"/>
                    <a:pt x="3842045" y="372264"/>
                    <a:pt x="3852618" y="370597"/>
                  </a:cubicBezTo>
                  <a:lnTo>
                    <a:pt x="3852619" y="370597"/>
                  </a:lnTo>
                  <a:lnTo>
                    <a:pt x="3868763" y="371377"/>
                  </a:lnTo>
                  <a:lnTo>
                    <a:pt x="3885336" y="379980"/>
                  </a:lnTo>
                  <a:lnTo>
                    <a:pt x="3852619" y="370597"/>
                  </a:lnTo>
                  <a:lnTo>
                    <a:pt x="3822472" y="384932"/>
                  </a:lnTo>
                  <a:cubicBezTo>
                    <a:pt x="3811613" y="393124"/>
                    <a:pt x="3800896" y="398269"/>
                    <a:pt x="3789776" y="399864"/>
                  </a:cubicBezTo>
                  <a:lnTo>
                    <a:pt x="3789775" y="399864"/>
                  </a:lnTo>
                  <a:cubicBezTo>
                    <a:pt x="3778654" y="401460"/>
                    <a:pt x="3767129" y="399507"/>
                    <a:pt x="3754651" y="393507"/>
                  </a:cubicBezTo>
                  <a:lnTo>
                    <a:pt x="3734837" y="393125"/>
                  </a:lnTo>
                  <a:lnTo>
                    <a:pt x="3680163" y="397173"/>
                  </a:lnTo>
                  <a:lnTo>
                    <a:pt x="3680162" y="397173"/>
                  </a:lnTo>
                  <a:close/>
                  <a:moveTo>
                    <a:pt x="2836171" y="465063"/>
                  </a:moveTo>
                  <a:lnTo>
                    <a:pt x="2848792" y="456372"/>
                  </a:lnTo>
                  <a:cubicBezTo>
                    <a:pt x="2865009" y="451372"/>
                    <a:pt x="2881306" y="445515"/>
                    <a:pt x="2897784" y="440769"/>
                  </a:cubicBezTo>
                  <a:lnTo>
                    <a:pt x="2903549" y="439740"/>
                  </a:lnTo>
                  <a:lnTo>
                    <a:pt x="2914327" y="436466"/>
                  </a:lnTo>
                  <a:lnTo>
                    <a:pt x="2947858" y="431835"/>
                  </a:lnTo>
                  <a:lnTo>
                    <a:pt x="2947861" y="431834"/>
                  </a:lnTo>
                  <a:lnTo>
                    <a:pt x="2947862" y="431834"/>
                  </a:lnTo>
                  <a:cubicBezTo>
                    <a:pt x="2959156" y="431465"/>
                    <a:pt x="2970575" y="432465"/>
                    <a:pt x="2982148" y="435418"/>
                  </a:cubicBezTo>
                  <a:lnTo>
                    <a:pt x="3077401" y="447111"/>
                  </a:lnTo>
                  <a:lnTo>
                    <a:pt x="3172653" y="434656"/>
                  </a:lnTo>
                  <a:cubicBezTo>
                    <a:pt x="3276479" y="408747"/>
                    <a:pt x="3380304" y="381315"/>
                    <a:pt x="3489466" y="387029"/>
                  </a:cubicBezTo>
                  <a:cubicBezTo>
                    <a:pt x="3507562" y="387981"/>
                    <a:pt x="3529089" y="376360"/>
                    <a:pt x="3544712" y="364930"/>
                  </a:cubicBezTo>
                  <a:cubicBezTo>
                    <a:pt x="3559667" y="354072"/>
                    <a:pt x="3566811" y="348213"/>
                    <a:pt x="3574407" y="347308"/>
                  </a:cubicBezTo>
                  <a:lnTo>
                    <a:pt x="3574408" y="347308"/>
                  </a:lnTo>
                  <a:cubicBezTo>
                    <a:pt x="3582004" y="346403"/>
                    <a:pt x="3590053" y="350452"/>
                    <a:pt x="3606817" y="359406"/>
                  </a:cubicBezTo>
                  <a:cubicBezTo>
                    <a:pt x="3614819" y="363788"/>
                    <a:pt x="3624725" y="366454"/>
                    <a:pt x="3630632" y="372932"/>
                  </a:cubicBezTo>
                  <a:lnTo>
                    <a:pt x="3651953" y="388826"/>
                  </a:lnTo>
                  <a:lnTo>
                    <a:pt x="3630631" y="372932"/>
                  </a:lnTo>
                  <a:cubicBezTo>
                    <a:pt x="3624724" y="366454"/>
                    <a:pt x="3614818" y="363788"/>
                    <a:pt x="3606816" y="359406"/>
                  </a:cubicBezTo>
                  <a:cubicBezTo>
                    <a:pt x="3598434" y="354929"/>
                    <a:pt x="3592231" y="351678"/>
                    <a:pt x="3587173" y="349660"/>
                  </a:cubicBezTo>
                  <a:lnTo>
                    <a:pt x="3574407" y="347308"/>
                  </a:lnTo>
                  <a:lnTo>
                    <a:pt x="3562320" y="352387"/>
                  </a:lnTo>
                  <a:cubicBezTo>
                    <a:pt x="3557715" y="355322"/>
                    <a:pt x="3552190" y="359501"/>
                    <a:pt x="3544713" y="364930"/>
                  </a:cubicBezTo>
                  <a:cubicBezTo>
                    <a:pt x="3529090" y="376360"/>
                    <a:pt x="3507563" y="387981"/>
                    <a:pt x="3489467" y="387029"/>
                  </a:cubicBezTo>
                  <a:cubicBezTo>
                    <a:pt x="3380305" y="381315"/>
                    <a:pt x="3276480" y="408747"/>
                    <a:pt x="3172654" y="434656"/>
                  </a:cubicBezTo>
                  <a:cubicBezTo>
                    <a:pt x="3140649" y="442658"/>
                    <a:pt x="3109025" y="446896"/>
                    <a:pt x="3077401" y="447111"/>
                  </a:cubicBezTo>
                  <a:lnTo>
                    <a:pt x="3077400" y="447111"/>
                  </a:lnTo>
                  <a:cubicBezTo>
                    <a:pt x="3045776" y="447325"/>
                    <a:pt x="3014152" y="443515"/>
                    <a:pt x="2982147" y="435418"/>
                  </a:cubicBezTo>
                  <a:lnTo>
                    <a:pt x="2947862" y="431834"/>
                  </a:lnTo>
                  <a:lnTo>
                    <a:pt x="2947858" y="431835"/>
                  </a:lnTo>
                  <a:lnTo>
                    <a:pt x="2903549" y="439740"/>
                  </a:lnTo>
                  <a:lnTo>
                    <a:pt x="2848793" y="456372"/>
                  </a:lnTo>
                  <a:cubicBezTo>
                    <a:pt x="2844316" y="457705"/>
                    <a:pt x="2839982" y="460991"/>
                    <a:pt x="2836172" y="465063"/>
                  </a:cubicBezTo>
                  <a:close/>
                  <a:moveTo>
                    <a:pt x="1268757" y="18376"/>
                  </a:moveTo>
                  <a:cubicBezTo>
                    <a:pt x="1275401" y="18828"/>
                    <a:pt x="1281688" y="20400"/>
                    <a:pt x="1286069" y="23543"/>
                  </a:cubicBezTo>
                  <a:cubicBezTo>
                    <a:pt x="1306929" y="38116"/>
                    <a:pt x="1328552" y="44356"/>
                    <a:pt x="1350627" y="45880"/>
                  </a:cubicBezTo>
                  <a:lnTo>
                    <a:pt x="1413839" y="40286"/>
                  </a:lnTo>
                  <a:lnTo>
                    <a:pt x="1350626" y="45881"/>
                  </a:lnTo>
                  <a:cubicBezTo>
                    <a:pt x="1328551" y="44356"/>
                    <a:pt x="1306929" y="38117"/>
                    <a:pt x="1286068" y="23543"/>
                  </a:cubicBezTo>
                  <a:close/>
                  <a:moveTo>
                    <a:pt x="313532" y="14019"/>
                  </a:moveTo>
                  <a:lnTo>
                    <a:pt x="313533" y="14018"/>
                  </a:lnTo>
                  <a:cubicBezTo>
                    <a:pt x="316389" y="9826"/>
                    <a:pt x="330298" y="12112"/>
                    <a:pt x="338870" y="13446"/>
                  </a:cubicBezTo>
                  <a:lnTo>
                    <a:pt x="338902" y="13453"/>
                  </a:lnTo>
                  <a:lnTo>
                    <a:pt x="395639" y="23353"/>
                  </a:lnTo>
                  <a:lnTo>
                    <a:pt x="367327" y="19543"/>
                  </a:lnTo>
                  <a:lnTo>
                    <a:pt x="338902" y="13453"/>
                  </a:lnTo>
                  <a:lnTo>
                    <a:pt x="338869" y="13447"/>
                  </a:lnTo>
                  <a:cubicBezTo>
                    <a:pt x="334583" y="12780"/>
                    <a:pt x="328963" y="11875"/>
                    <a:pt x="324057" y="11661"/>
                  </a:cubicBezTo>
                  <a:close/>
                  <a:moveTo>
                    <a:pt x="281567" y="36346"/>
                  </a:moveTo>
                  <a:lnTo>
                    <a:pt x="295414" y="31451"/>
                  </a:lnTo>
                  <a:lnTo>
                    <a:pt x="295414" y="31452"/>
                  </a:lnTo>
                  <a:close/>
                  <a:moveTo>
                    <a:pt x="24485" y="23026"/>
                  </a:moveTo>
                  <a:lnTo>
                    <a:pt x="74128" y="20763"/>
                  </a:lnTo>
                  <a:cubicBezTo>
                    <a:pt x="91491" y="21686"/>
                    <a:pt x="108702" y="23996"/>
                    <a:pt x="125860" y="26687"/>
                  </a:cubicBezTo>
                  <a:lnTo>
                    <a:pt x="153386" y="31082"/>
                  </a:lnTo>
                  <a:lnTo>
                    <a:pt x="228943" y="39355"/>
                  </a:lnTo>
                  <a:lnTo>
                    <a:pt x="177270" y="34896"/>
                  </a:lnTo>
                  <a:lnTo>
                    <a:pt x="153386" y="31082"/>
                  </a:lnTo>
                  <a:lnTo>
                    <a:pt x="151568" y="30883"/>
                  </a:lnTo>
                  <a:cubicBezTo>
                    <a:pt x="125875" y="26653"/>
                    <a:pt x="100173" y="22148"/>
                    <a:pt x="74128" y="20764"/>
                  </a:cubicBezTo>
                  <a:close/>
                  <a:moveTo>
                    <a:pt x="0" y="29969"/>
                  </a:moveTo>
                  <a:lnTo>
                    <a:pt x="0" y="494077"/>
                  </a:lnTo>
                  <a:lnTo>
                    <a:pt x="2816" y="492950"/>
                  </a:lnTo>
                  <a:cubicBezTo>
                    <a:pt x="21485" y="484568"/>
                    <a:pt x="43011" y="481900"/>
                    <a:pt x="63586" y="478851"/>
                  </a:cubicBezTo>
                  <a:cubicBezTo>
                    <a:pt x="101307" y="473327"/>
                    <a:pt x="139218" y="469897"/>
                    <a:pt x="176938" y="464945"/>
                  </a:cubicBezTo>
                  <a:cubicBezTo>
                    <a:pt x="184940" y="463801"/>
                    <a:pt x="194084" y="461707"/>
                    <a:pt x="200181" y="456943"/>
                  </a:cubicBezTo>
                  <a:cubicBezTo>
                    <a:pt x="241900" y="424938"/>
                    <a:pt x="292578" y="415985"/>
                    <a:pt x="340773" y="419031"/>
                  </a:cubicBezTo>
                  <a:cubicBezTo>
                    <a:pt x="378685" y="421320"/>
                    <a:pt x="415834" y="423034"/>
                    <a:pt x="453363" y="419796"/>
                  </a:cubicBezTo>
                  <a:cubicBezTo>
                    <a:pt x="456221" y="419604"/>
                    <a:pt x="460031" y="419986"/>
                    <a:pt x="462125" y="421510"/>
                  </a:cubicBezTo>
                  <a:cubicBezTo>
                    <a:pt x="475080" y="431606"/>
                    <a:pt x="488606" y="432368"/>
                    <a:pt x="505181" y="434082"/>
                  </a:cubicBezTo>
                  <a:cubicBezTo>
                    <a:pt x="528614" y="436560"/>
                    <a:pt x="550140" y="434844"/>
                    <a:pt x="571859" y="430654"/>
                  </a:cubicBezTo>
                  <a:cubicBezTo>
                    <a:pt x="587671" y="427606"/>
                    <a:pt x="603672" y="421320"/>
                    <a:pt x="617771" y="413317"/>
                  </a:cubicBezTo>
                  <a:cubicBezTo>
                    <a:pt x="637391" y="402077"/>
                    <a:pt x="656254" y="397697"/>
                    <a:pt x="674922" y="412555"/>
                  </a:cubicBezTo>
                  <a:cubicBezTo>
                    <a:pt x="695115" y="428368"/>
                    <a:pt x="717976" y="422844"/>
                    <a:pt x="740267" y="423414"/>
                  </a:cubicBezTo>
                  <a:cubicBezTo>
                    <a:pt x="749981" y="423606"/>
                    <a:pt x="760269" y="423224"/>
                    <a:pt x="769604" y="425700"/>
                  </a:cubicBezTo>
                  <a:cubicBezTo>
                    <a:pt x="796654" y="432750"/>
                    <a:pt x="822755" y="443418"/>
                    <a:pt x="850188" y="448180"/>
                  </a:cubicBezTo>
                  <a:cubicBezTo>
                    <a:pt x="865429" y="450847"/>
                    <a:pt x="882383" y="446084"/>
                    <a:pt x="898197" y="442656"/>
                  </a:cubicBezTo>
                  <a:cubicBezTo>
                    <a:pt x="914199" y="439036"/>
                    <a:pt x="930010" y="433512"/>
                    <a:pt x="945443" y="427796"/>
                  </a:cubicBezTo>
                  <a:cubicBezTo>
                    <a:pt x="955919" y="423986"/>
                    <a:pt x="967349" y="420366"/>
                    <a:pt x="975732" y="413507"/>
                  </a:cubicBezTo>
                  <a:cubicBezTo>
                    <a:pt x="994784" y="397887"/>
                    <a:pt x="1014405" y="395219"/>
                    <a:pt x="1036886" y="403411"/>
                  </a:cubicBezTo>
                  <a:cubicBezTo>
                    <a:pt x="1040314" y="404745"/>
                    <a:pt x="1044314" y="404745"/>
                    <a:pt x="1048124" y="404935"/>
                  </a:cubicBezTo>
                  <a:cubicBezTo>
                    <a:pt x="1109090" y="408935"/>
                    <a:pt x="1170050" y="411413"/>
                    <a:pt x="1230632" y="417509"/>
                  </a:cubicBezTo>
                  <a:cubicBezTo>
                    <a:pt x="1255205" y="419986"/>
                    <a:pt x="1278828" y="430844"/>
                    <a:pt x="1303023" y="437702"/>
                  </a:cubicBezTo>
                  <a:cubicBezTo>
                    <a:pt x="1307977" y="439036"/>
                    <a:pt x="1313503" y="441132"/>
                    <a:pt x="1318455" y="440178"/>
                  </a:cubicBezTo>
                  <a:cubicBezTo>
                    <a:pt x="1372367" y="430654"/>
                    <a:pt x="1422853" y="444560"/>
                    <a:pt x="1472574" y="462849"/>
                  </a:cubicBezTo>
                  <a:cubicBezTo>
                    <a:pt x="1477716" y="464755"/>
                    <a:pt x="1484003" y="464183"/>
                    <a:pt x="1489719" y="463801"/>
                  </a:cubicBezTo>
                  <a:cubicBezTo>
                    <a:pt x="1505723" y="462469"/>
                    <a:pt x="1523058" y="455801"/>
                    <a:pt x="1537536" y="459801"/>
                  </a:cubicBezTo>
                  <a:cubicBezTo>
                    <a:pt x="1576018" y="470851"/>
                    <a:pt x="1614119" y="484186"/>
                    <a:pt x="1650316" y="500950"/>
                  </a:cubicBezTo>
                  <a:cubicBezTo>
                    <a:pt x="1687085" y="517905"/>
                    <a:pt x="1721184" y="532193"/>
                    <a:pt x="1763286" y="515049"/>
                  </a:cubicBezTo>
                  <a:cubicBezTo>
                    <a:pt x="1781193" y="507808"/>
                    <a:pt x="1804815" y="512953"/>
                    <a:pt x="1825392" y="514857"/>
                  </a:cubicBezTo>
                  <a:cubicBezTo>
                    <a:pt x="1840440" y="516381"/>
                    <a:pt x="1854919" y="524955"/>
                    <a:pt x="1869779" y="524955"/>
                  </a:cubicBezTo>
                  <a:cubicBezTo>
                    <a:pt x="1909407" y="524955"/>
                    <a:pt x="1944648" y="535051"/>
                    <a:pt x="1978939" y="555626"/>
                  </a:cubicBezTo>
                  <a:cubicBezTo>
                    <a:pt x="1992278" y="563626"/>
                    <a:pt x="2013042" y="558292"/>
                    <a:pt x="2030377" y="560388"/>
                  </a:cubicBezTo>
                  <a:cubicBezTo>
                    <a:pt x="2048667" y="562864"/>
                    <a:pt x="2067524" y="565150"/>
                    <a:pt x="2085053" y="570677"/>
                  </a:cubicBezTo>
                  <a:cubicBezTo>
                    <a:pt x="2130392" y="585155"/>
                    <a:pt x="2175162" y="601538"/>
                    <a:pt x="2220311" y="616778"/>
                  </a:cubicBezTo>
                  <a:cubicBezTo>
                    <a:pt x="2257458" y="629353"/>
                    <a:pt x="2294038" y="619446"/>
                    <a:pt x="2330805" y="614112"/>
                  </a:cubicBezTo>
                  <a:cubicBezTo>
                    <a:pt x="2353858" y="610682"/>
                    <a:pt x="2375382" y="602490"/>
                    <a:pt x="2401291" y="614682"/>
                  </a:cubicBezTo>
                  <a:cubicBezTo>
                    <a:pt x="2426058" y="626304"/>
                    <a:pt x="2457491" y="623636"/>
                    <a:pt x="2485306" y="629923"/>
                  </a:cubicBezTo>
                  <a:cubicBezTo>
                    <a:pt x="2508741" y="635257"/>
                    <a:pt x="2531408" y="643831"/>
                    <a:pt x="2554078" y="652213"/>
                  </a:cubicBezTo>
                  <a:cubicBezTo>
                    <a:pt x="2584941" y="663644"/>
                    <a:pt x="2615420" y="675644"/>
                    <a:pt x="2649142" y="669930"/>
                  </a:cubicBezTo>
                  <a:cubicBezTo>
                    <a:pt x="2687435" y="663452"/>
                    <a:pt x="2713722" y="687836"/>
                    <a:pt x="2743825" y="704031"/>
                  </a:cubicBezTo>
                  <a:cubicBezTo>
                    <a:pt x="2764589" y="715079"/>
                    <a:pt x="2787258" y="723272"/>
                    <a:pt x="2809929" y="730130"/>
                  </a:cubicBezTo>
                  <a:cubicBezTo>
                    <a:pt x="2840218" y="739084"/>
                    <a:pt x="2871461" y="744418"/>
                    <a:pt x="2901942" y="753181"/>
                  </a:cubicBezTo>
                  <a:cubicBezTo>
                    <a:pt x="2948046" y="766325"/>
                    <a:pt x="2994721" y="776613"/>
                    <a:pt x="3042727" y="769373"/>
                  </a:cubicBezTo>
                  <a:cubicBezTo>
                    <a:pt x="3064826" y="766135"/>
                    <a:pt x="3085402" y="766325"/>
                    <a:pt x="3107499" y="771089"/>
                  </a:cubicBezTo>
                  <a:cubicBezTo>
                    <a:pt x="3143694" y="778899"/>
                    <a:pt x="3180843" y="779852"/>
                    <a:pt x="3209992" y="808998"/>
                  </a:cubicBezTo>
                  <a:cubicBezTo>
                    <a:pt x="3220279" y="819287"/>
                    <a:pt x="3238757" y="821953"/>
                    <a:pt x="3253808" y="827287"/>
                  </a:cubicBezTo>
                  <a:cubicBezTo>
                    <a:pt x="3271144" y="833575"/>
                    <a:pt x="3283907" y="830335"/>
                    <a:pt x="3293243" y="812047"/>
                  </a:cubicBezTo>
                  <a:cubicBezTo>
                    <a:pt x="3297433" y="803856"/>
                    <a:pt x="3309436" y="795854"/>
                    <a:pt x="3318770" y="794520"/>
                  </a:cubicBezTo>
                  <a:cubicBezTo>
                    <a:pt x="3346775" y="790520"/>
                    <a:pt x="3372494" y="796426"/>
                    <a:pt x="3399545" y="809381"/>
                  </a:cubicBezTo>
                  <a:cubicBezTo>
                    <a:pt x="3424882" y="821573"/>
                    <a:pt x="3456507" y="820239"/>
                    <a:pt x="3485274" y="825001"/>
                  </a:cubicBezTo>
                  <a:cubicBezTo>
                    <a:pt x="3505656" y="828431"/>
                    <a:pt x="3526041" y="835479"/>
                    <a:pt x="3546616" y="835479"/>
                  </a:cubicBezTo>
                  <a:cubicBezTo>
                    <a:pt x="3572145" y="835479"/>
                    <a:pt x="3597481" y="829383"/>
                    <a:pt x="3623200" y="827097"/>
                  </a:cubicBezTo>
                  <a:cubicBezTo>
                    <a:pt x="3643203" y="825193"/>
                    <a:pt x="3663588" y="825955"/>
                    <a:pt x="3683590" y="823669"/>
                  </a:cubicBezTo>
                  <a:cubicBezTo>
                    <a:pt x="3699975" y="821953"/>
                    <a:pt x="3716167" y="817573"/>
                    <a:pt x="3732360" y="813953"/>
                  </a:cubicBezTo>
                  <a:cubicBezTo>
                    <a:pt x="3738266" y="812619"/>
                    <a:pt x="3744172" y="807474"/>
                    <a:pt x="3749505" y="808236"/>
                  </a:cubicBezTo>
                  <a:cubicBezTo>
                    <a:pt x="3802466" y="816429"/>
                    <a:pt x="3840568" y="779852"/>
                    <a:pt x="3885337" y="763659"/>
                  </a:cubicBezTo>
                  <a:cubicBezTo>
                    <a:pt x="3932393" y="746512"/>
                    <a:pt x="3977924" y="720224"/>
                    <a:pt x="4030502" y="728034"/>
                  </a:cubicBezTo>
                  <a:cubicBezTo>
                    <a:pt x="4062317" y="732796"/>
                    <a:pt x="4092988" y="743846"/>
                    <a:pt x="4124613" y="750515"/>
                  </a:cubicBezTo>
                  <a:cubicBezTo>
                    <a:pt x="4135853" y="752801"/>
                    <a:pt x="4148426" y="752419"/>
                    <a:pt x="4159666" y="750133"/>
                  </a:cubicBezTo>
                  <a:cubicBezTo>
                    <a:pt x="4213960" y="739654"/>
                    <a:pt x="4267492" y="738130"/>
                    <a:pt x="4320836" y="755277"/>
                  </a:cubicBezTo>
                  <a:cubicBezTo>
                    <a:pt x="4329978" y="758135"/>
                    <a:pt x="4339694" y="760801"/>
                    <a:pt x="4349221" y="760801"/>
                  </a:cubicBezTo>
                  <a:cubicBezTo>
                    <a:pt x="4401418" y="760801"/>
                    <a:pt x="4452664" y="756801"/>
                    <a:pt x="4502578" y="738130"/>
                  </a:cubicBezTo>
                  <a:cubicBezTo>
                    <a:pt x="4519342" y="731844"/>
                    <a:pt x="4539727" y="735844"/>
                    <a:pt x="4558206" y="734320"/>
                  </a:cubicBezTo>
                  <a:cubicBezTo>
                    <a:pt x="4575350" y="732988"/>
                    <a:pt x="4592877" y="732416"/>
                    <a:pt x="4609451" y="728034"/>
                  </a:cubicBezTo>
                  <a:cubicBezTo>
                    <a:pt x="4633646" y="721558"/>
                    <a:pt x="4656125" y="720796"/>
                    <a:pt x="4681082" y="726510"/>
                  </a:cubicBezTo>
                  <a:cubicBezTo>
                    <a:pt x="4704894" y="731844"/>
                    <a:pt x="4730613" y="729178"/>
                    <a:pt x="4755380" y="729368"/>
                  </a:cubicBezTo>
                  <a:cubicBezTo>
                    <a:pt x="4783003" y="729558"/>
                    <a:pt x="4810626" y="729748"/>
                    <a:pt x="4838249" y="728796"/>
                  </a:cubicBezTo>
                  <a:cubicBezTo>
                    <a:pt x="4849299" y="728416"/>
                    <a:pt x="4861872" y="720796"/>
                    <a:pt x="4871018" y="723844"/>
                  </a:cubicBezTo>
                  <a:cubicBezTo>
                    <a:pt x="4900545" y="734130"/>
                    <a:pt x="4930074" y="721748"/>
                    <a:pt x="4959601" y="727272"/>
                  </a:cubicBezTo>
                  <a:cubicBezTo>
                    <a:pt x="4974081" y="730130"/>
                    <a:pt x="4990464" y="722320"/>
                    <a:pt x="5006085" y="721558"/>
                  </a:cubicBezTo>
                  <a:cubicBezTo>
                    <a:pt x="5031613" y="720224"/>
                    <a:pt x="5057140" y="720796"/>
                    <a:pt x="5082669" y="720414"/>
                  </a:cubicBezTo>
                  <a:cubicBezTo>
                    <a:pt x="5091051" y="720224"/>
                    <a:pt x="5099244" y="719462"/>
                    <a:pt x="5107626" y="719079"/>
                  </a:cubicBezTo>
                  <a:cubicBezTo>
                    <a:pt x="5115056" y="718699"/>
                    <a:pt x="5122866" y="716985"/>
                    <a:pt x="5129915" y="718317"/>
                  </a:cubicBezTo>
                  <a:cubicBezTo>
                    <a:pt x="5155444" y="723082"/>
                    <a:pt x="5180590" y="730892"/>
                    <a:pt x="5206307" y="733940"/>
                  </a:cubicBezTo>
                  <a:cubicBezTo>
                    <a:pt x="5228596" y="736606"/>
                    <a:pt x="5251649" y="732988"/>
                    <a:pt x="5274128" y="734892"/>
                  </a:cubicBezTo>
                  <a:cubicBezTo>
                    <a:pt x="5313753" y="738130"/>
                    <a:pt x="5353378" y="743846"/>
                    <a:pt x="5393004" y="747466"/>
                  </a:cubicBezTo>
                  <a:cubicBezTo>
                    <a:pt x="5401578" y="748228"/>
                    <a:pt x="5410530" y="743464"/>
                    <a:pt x="5419294" y="743084"/>
                  </a:cubicBezTo>
                  <a:cubicBezTo>
                    <a:pt x="5446727" y="742132"/>
                    <a:pt x="5474160" y="741940"/>
                    <a:pt x="5501593" y="741370"/>
                  </a:cubicBezTo>
                  <a:cubicBezTo>
                    <a:pt x="5517214" y="741178"/>
                    <a:pt x="5533026" y="741750"/>
                    <a:pt x="5548459" y="740036"/>
                  </a:cubicBezTo>
                  <a:cubicBezTo>
                    <a:pt x="5568841" y="737750"/>
                    <a:pt x="5587320" y="734320"/>
                    <a:pt x="5606371" y="749180"/>
                  </a:cubicBezTo>
                  <a:cubicBezTo>
                    <a:pt x="5635710" y="772231"/>
                    <a:pt x="5673049" y="763277"/>
                    <a:pt x="5706958" y="768611"/>
                  </a:cubicBezTo>
                  <a:cubicBezTo>
                    <a:pt x="5715722" y="769945"/>
                    <a:pt x="5724677" y="770135"/>
                    <a:pt x="5733439" y="771659"/>
                  </a:cubicBezTo>
                  <a:cubicBezTo>
                    <a:pt x="5749633" y="774517"/>
                    <a:pt x="5765634" y="777755"/>
                    <a:pt x="5781829" y="780996"/>
                  </a:cubicBezTo>
                  <a:cubicBezTo>
                    <a:pt x="5784685" y="781566"/>
                    <a:pt x="5787923" y="781758"/>
                    <a:pt x="5790591" y="782710"/>
                  </a:cubicBezTo>
                  <a:cubicBezTo>
                    <a:pt x="5815168" y="790710"/>
                    <a:pt x="5839360" y="799854"/>
                    <a:pt x="5864317" y="806332"/>
                  </a:cubicBezTo>
                  <a:cubicBezTo>
                    <a:pt x="5876510" y="809571"/>
                    <a:pt x="5890036" y="809953"/>
                    <a:pt x="5902609" y="808236"/>
                  </a:cubicBezTo>
                  <a:cubicBezTo>
                    <a:pt x="5939376" y="803284"/>
                    <a:pt x="5975763" y="801188"/>
                    <a:pt x="6012722" y="808428"/>
                  </a:cubicBezTo>
                  <a:cubicBezTo>
                    <a:pt x="6027391" y="811285"/>
                    <a:pt x="6043775" y="806522"/>
                    <a:pt x="6059396" y="804808"/>
                  </a:cubicBezTo>
                  <a:cubicBezTo>
                    <a:pt x="6096735" y="800236"/>
                    <a:pt x="6134074" y="795282"/>
                    <a:pt x="6171604" y="790902"/>
                  </a:cubicBezTo>
                  <a:cubicBezTo>
                    <a:pt x="6195036" y="788234"/>
                    <a:pt x="6218659" y="786710"/>
                    <a:pt x="6242092" y="784044"/>
                  </a:cubicBezTo>
                  <a:cubicBezTo>
                    <a:pt x="6269143" y="780804"/>
                    <a:pt x="6296004" y="775851"/>
                    <a:pt x="6323057" y="773183"/>
                  </a:cubicBezTo>
                  <a:cubicBezTo>
                    <a:pt x="6353918" y="770135"/>
                    <a:pt x="6384971" y="769565"/>
                    <a:pt x="6415832" y="766325"/>
                  </a:cubicBezTo>
                  <a:cubicBezTo>
                    <a:pt x="6472224" y="760039"/>
                    <a:pt x="6528423" y="752609"/>
                    <a:pt x="6584811" y="745560"/>
                  </a:cubicBezTo>
                  <a:cubicBezTo>
                    <a:pt x="6639487" y="738702"/>
                    <a:pt x="6694163" y="732606"/>
                    <a:pt x="6748457" y="724034"/>
                  </a:cubicBezTo>
                  <a:cubicBezTo>
                    <a:pt x="6771318" y="720414"/>
                    <a:pt x="6793034" y="710507"/>
                    <a:pt x="6815515" y="704983"/>
                  </a:cubicBezTo>
                  <a:lnTo>
                    <a:pt x="6858000" y="695283"/>
                  </a:lnTo>
                  <a:lnTo>
                    <a:pt x="6858000" y="456"/>
                  </a:lnTo>
                  <a:lnTo>
                    <a:pt x="1687322" y="456"/>
                  </a:lnTo>
                  <a:lnTo>
                    <a:pt x="1697753" y="10970"/>
                  </a:lnTo>
                  <a:cubicBezTo>
                    <a:pt x="1707279" y="20877"/>
                    <a:pt x="1720423" y="27925"/>
                    <a:pt x="1733188" y="33639"/>
                  </a:cubicBezTo>
                  <a:cubicBezTo>
                    <a:pt x="1766335" y="48310"/>
                    <a:pt x="1800246" y="61454"/>
                    <a:pt x="1833775" y="75360"/>
                  </a:cubicBezTo>
                  <a:cubicBezTo>
                    <a:pt x="1837013" y="76694"/>
                    <a:pt x="1839679" y="80123"/>
                    <a:pt x="1842158" y="82981"/>
                  </a:cubicBezTo>
                  <a:cubicBezTo>
                    <a:pt x="1866922" y="113082"/>
                    <a:pt x="1891497" y="143371"/>
                    <a:pt x="1916454" y="173472"/>
                  </a:cubicBezTo>
                  <a:cubicBezTo>
                    <a:pt x="1921216" y="179186"/>
                    <a:pt x="1928076" y="183378"/>
                    <a:pt x="1933219" y="188902"/>
                  </a:cubicBezTo>
                  <a:cubicBezTo>
                    <a:pt x="1940459" y="196522"/>
                    <a:pt x="1949603" y="203763"/>
                    <a:pt x="1953413" y="212907"/>
                  </a:cubicBezTo>
                  <a:cubicBezTo>
                    <a:pt x="1965224" y="241672"/>
                    <a:pt x="1987894" y="254056"/>
                    <a:pt x="2016469" y="259390"/>
                  </a:cubicBezTo>
                  <a:cubicBezTo>
                    <a:pt x="2042570" y="264343"/>
                    <a:pt x="2068669" y="268535"/>
                    <a:pt x="2094578" y="274249"/>
                  </a:cubicBezTo>
                  <a:cubicBezTo>
                    <a:pt x="2126201" y="281107"/>
                    <a:pt x="2157636" y="288537"/>
                    <a:pt x="2188879" y="296920"/>
                  </a:cubicBezTo>
                  <a:cubicBezTo>
                    <a:pt x="2202404" y="300540"/>
                    <a:pt x="2216692" y="304730"/>
                    <a:pt x="2228314" y="312160"/>
                  </a:cubicBezTo>
                  <a:cubicBezTo>
                    <a:pt x="2260890" y="332735"/>
                    <a:pt x="2295753" y="346641"/>
                    <a:pt x="2334044" y="341117"/>
                  </a:cubicBezTo>
                  <a:cubicBezTo>
                    <a:pt x="2364715" y="336735"/>
                    <a:pt x="2390434" y="347975"/>
                    <a:pt x="2409485" y="365502"/>
                  </a:cubicBezTo>
                  <a:lnTo>
                    <a:pt x="2409487" y="365504"/>
                  </a:lnTo>
                  <a:lnTo>
                    <a:pt x="2463015" y="388434"/>
                  </a:lnTo>
                  <a:lnTo>
                    <a:pt x="2463017" y="388434"/>
                  </a:lnTo>
                  <a:lnTo>
                    <a:pt x="2518262" y="379792"/>
                  </a:lnTo>
                  <a:lnTo>
                    <a:pt x="2518263" y="379791"/>
                  </a:lnTo>
                  <a:cubicBezTo>
                    <a:pt x="2527789" y="377124"/>
                    <a:pt x="2536456" y="375980"/>
                    <a:pt x="2545005" y="376147"/>
                  </a:cubicBezTo>
                  <a:lnTo>
                    <a:pt x="2545006" y="376147"/>
                  </a:lnTo>
                  <a:cubicBezTo>
                    <a:pt x="2553555" y="376313"/>
                    <a:pt x="2561985" y="377790"/>
                    <a:pt x="2571034" y="380361"/>
                  </a:cubicBezTo>
                  <a:cubicBezTo>
                    <a:pt x="2612945" y="392363"/>
                    <a:pt x="2640950" y="424940"/>
                    <a:pt x="2668001" y="453514"/>
                  </a:cubicBezTo>
                  <a:cubicBezTo>
                    <a:pt x="2691054" y="477900"/>
                    <a:pt x="2716963" y="491615"/>
                    <a:pt x="2745348" y="501904"/>
                  </a:cubicBezTo>
                  <a:lnTo>
                    <a:pt x="2745351" y="501906"/>
                  </a:lnTo>
                  <a:lnTo>
                    <a:pt x="2778005" y="507825"/>
                  </a:lnTo>
                  <a:lnTo>
                    <a:pt x="2785439" y="507405"/>
                  </a:lnTo>
                  <a:lnTo>
                    <a:pt x="2811779" y="497326"/>
                  </a:lnTo>
                  <a:lnTo>
                    <a:pt x="2811786" y="497322"/>
                  </a:lnTo>
                  <a:lnTo>
                    <a:pt x="2811786" y="497323"/>
                  </a:lnTo>
                  <a:lnTo>
                    <a:pt x="2811779" y="497326"/>
                  </a:lnTo>
                  <a:lnTo>
                    <a:pt x="2793022" y="506976"/>
                  </a:lnTo>
                  <a:lnTo>
                    <a:pt x="2785439" y="507405"/>
                  </a:lnTo>
                  <a:lnTo>
                    <a:pt x="2782304" y="508605"/>
                  </a:lnTo>
                  <a:lnTo>
                    <a:pt x="2778005" y="507825"/>
                  </a:lnTo>
                  <a:lnTo>
                    <a:pt x="2770757" y="508235"/>
                  </a:lnTo>
                  <a:lnTo>
                    <a:pt x="2745351" y="501906"/>
                  </a:lnTo>
                  <a:lnTo>
                    <a:pt x="2745347" y="501904"/>
                  </a:lnTo>
                  <a:cubicBezTo>
                    <a:pt x="2716962" y="491615"/>
                    <a:pt x="2691053" y="477900"/>
                    <a:pt x="2668000" y="453514"/>
                  </a:cubicBezTo>
                  <a:cubicBezTo>
                    <a:pt x="2640949" y="424940"/>
                    <a:pt x="2612944" y="392363"/>
                    <a:pt x="2571033" y="380361"/>
                  </a:cubicBezTo>
                  <a:lnTo>
                    <a:pt x="2545006" y="376147"/>
                  </a:lnTo>
                  <a:lnTo>
                    <a:pt x="2518264" y="379791"/>
                  </a:lnTo>
                  <a:lnTo>
                    <a:pt x="2518262" y="379792"/>
                  </a:lnTo>
                  <a:lnTo>
                    <a:pt x="2490550" y="386372"/>
                  </a:lnTo>
                  <a:lnTo>
                    <a:pt x="2463017" y="388434"/>
                  </a:lnTo>
                  <a:lnTo>
                    <a:pt x="2463016" y="388434"/>
                  </a:lnTo>
                  <a:lnTo>
                    <a:pt x="2463015" y="388434"/>
                  </a:lnTo>
                  <a:lnTo>
                    <a:pt x="2435912" y="382603"/>
                  </a:lnTo>
                  <a:lnTo>
                    <a:pt x="2409487" y="365504"/>
                  </a:lnTo>
                  <a:lnTo>
                    <a:pt x="2409484" y="365502"/>
                  </a:lnTo>
                  <a:cubicBezTo>
                    <a:pt x="2390433" y="347975"/>
                    <a:pt x="2364714" y="336735"/>
                    <a:pt x="2334043" y="341117"/>
                  </a:cubicBezTo>
                  <a:cubicBezTo>
                    <a:pt x="2295752" y="346641"/>
                    <a:pt x="2260889" y="332735"/>
                    <a:pt x="2228313" y="312160"/>
                  </a:cubicBezTo>
                  <a:cubicBezTo>
                    <a:pt x="2216691" y="304730"/>
                    <a:pt x="2202403" y="300540"/>
                    <a:pt x="2188878" y="296920"/>
                  </a:cubicBezTo>
                  <a:cubicBezTo>
                    <a:pt x="2157635" y="288537"/>
                    <a:pt x="2126200" y="281107"/>
                    <a:pt x="2094577" y="274249"/>
                  </a:cubicBezTo>
                  <a:cubicBezTo>
                    <a:pt x="2068668" y="268535"/>
                    <a:pt x="2042569" y="264343"/>
                    <a:pt x="2016468" y="259390"/>
                  </a:cubicBezTo>
                  <a:cubicBezTo>
                    <a:pt x="1987893" y="254056"/>
                    <a:pt x="1965223" y="241672"/>
                    <a:pt x="1953412" y="212907"/>
                  </a:cubicBezTo>
                  <a:cubicBezTo>
                    <a:pt x="1949602" y="203763"/>
                    <a:pt x="1940458" y="196522"/>
                    <a:pt x="1933218" y="188902"/>
                  </a:cubicBezTo>
                  <a:cubicBezTo>
                    <a:pt x="1928075" y="183378"/>
                    <a:pt x="1921215" y="179186"/>
                    <a:pt x="1916453" y="173472"/>
                  </a:cubicBezTo>
                  <a:cubicBezTo>
                    <a:pt x="1891496" y="143371"/>
                    <a:pt x="1866921" y="113082"/>
                    <a:pt x="1842157" y="82981"/>
                  </a:cubicBezTo>
                  <a:cubicBezTo>
                    <a:pt x="1839678" y="80123"/>
                    <a:pt x="1837012" y="76694"/>
                    <a:pt x="1833774" y="75360"/>
                  </a:cubicBezTo>
                  <a:cubicBezTo>
                    <a:pt x="1800245" y="61454"/>
                    <a:pt x="1766334" y="48311"/>
                    <a:pt x="1733187" y="33639"/>
                  </a:cubicBezTo>
                  <a:cubicBezTo>
                    <a:pt x="1720422" y="27925"/>
                    <a:pt x="1707278" y="20877"/>
                    <a:pt x="1697752" y="10971"/>
                  </a:cubicBezTo>
                  <a:lnTo>
                    <a:pt x="1687320" y="456"/>
                  </a:lnTo>
                  <a:lnTo>
                    <a:pt x="916806" y="456"/>
                  </a:lnTo>
                  <a:lnTo>
                    <a:pt x="927155" y="9636"/>
                  </a:lnTo>
                  <a:cubicBezTo>
                    <a:pt x="994785" y="53644"/>
                    <a:pt x="1030980" y="52500"/>
                    <a:pt x="1097087" y="6016"/>
                  </a:cubicBezTo>
                  <a:cubicBezTo>
                    <a:pt x="1103945" y="1254"/>
                    <a:pt x="1118613" y="-2176"/>
                    <a:pt x="1123185" y="1634"/>
                  </a:cubicBezTo>
                  <a:cubicBezTo>
                    <a:pt x="1142617" y="17446"/>
                    <a:pt x="1162953" y="24495"/>
                    <a:pt x="1184028" y="26353"/>
                  </a:cubicBezTo>
                  <a:cubicBezTo>
                    <a:pt x="1162953" y="24495"/>
                    <a:pt x="1142616" y="17447"/>
                    <a:pt x="1123184" y="1635"/>
                  </a:cubicBezTo>
                  <a:cubicBezTo>
                    <a:pt x="1118612" y="-2175"/>
                    <a:pt x="1103944" y="1255"/>
                    <a:pt x="1097086" y="6017"/>
                  </a:cubicBezTo>
                  <a:cubicBezTo>
                    <a:pt x="1030979" y="52501"/>
                    <a:pt x="994784" y="53645"/>
                    <a:pt x="927154" y="9637"/>
                  </a:cubicBezTo>
                  <a:lnTo>
                    <a:pt x="916804" y="456"/>
                  </a:lnTo>
                  <a:lnTo>
                    <a:pt x="578772" y="456"/>
                  </a:lnTo>
                  <a:lnTo>
                    <a:pt x="556046" y="6589"/>
                  </a:lnTo>
                  <a:lnTo>
                    <a:pt x="517850" y="15506"/>
                  </a:lnTo>
                  <a:lnTo>
                    <a:pt x="556047" y="6588"/>
                  </a:lnTo>
                  <a:lnTo>
                    <a:pt x="578770" y="456"/>
                  </a:lnTo>
                  <a:lnTo>
                    <a:pt x="0" y="456"/>
                  </a:lnTo>
                  <a:lnTo>
                    <a:pt x="0" y="20445"/>
                  </a:lnTo>
                  <a:lnTo>
                    <a:pt x="0" y="29969"/>
                  </a:ln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565F7C74-EB4E-DF7B-7626-542400CF5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is bad at binary files!</a:t>
            </a:r>
            <a:endParaRPr lang="en-CA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CA60587-E7BD-D548-6EE9-BF2D0652906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357"/>
          <a:stretch/>
        </p:blipFill>
        <p:spPr>
          <a:xfrm>
            <a:off x="3370123" y="1342707"/>
            <a:ext cx="6421577" cy="546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EF463D-EE6B-46FF-B7C7-74B09A96C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1A27B3A-460C-4100-99B5-817F25979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9" y="1498602"/>
            <a:ext cx="4403345" cy="3940174"/>
            <a:chOff x="827089" y="1498602"/>
            <a:chExt cx="4403345" cy="3940174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5450488-7F33-43E4-B4DA-CAB50A1CC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>
                    <a:alpha val="14000"/>
                  </a:schemeClr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E5154B2-BEF9-4C08-B6B1-9DED9F17C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bg1">
                <a:alpha val="86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>
                    <a:alpha val="14000"/>
                  </a:schemeClr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25D70D-583C-178B-60C5-5FF13B1F8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127" y="2023558"/>
            <a:ext cx="3521265" cy="2491292"/>
          </a:xfrm>
        </p:spPr>
        <p:txBody>
          <a:bodyPr anchor="t">
            <a:normAutofit/>
          </a:bodyPr>
          <a:lstStyle/>
          <a:p>
            <a:r>
              <a:rPr lang="en-US" sz="3400"/>
              <a:t>The Life and Times of a </a:t>
            </a:r>
            <a:br>
              <a:rPr lang="en-US" sz="3400"/>
            </a:br>
            <a:r>
              <a:rPr lang="en-US" sz="3400"/>
              <a:t>Machine Learning Project</a:t>
            </a:r>
            <a:endParaRPr lang="en-CA" sz="340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0B5ED20-499B-41E7-95BE-8BBD31314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5A51D22-76EA-4C70-B5C9-ED3946924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25" name="Content Placeholder 9">
            <a:extLst>
              <a:ext uri="{FF2B5EF4-FFF2-40B4-BE49-F238E27FC236}">
                <a16:creationId xmlns:a16="http://schemas.microsoft.com/office/drawing/2014/main" id="{5756CB42-60AF-FC43-30D6-8DE9DEB18A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0690476"/>
              </p:ext>
            </p:extLst>
          </p:nvPr>
        </p:nvGraphicFramePr>
        <p:xfrm>
          <a:off x="6099175" y="1311088"/>
          <a:ext cx="5276850" cy="43272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00649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84A7F59E-6615-45AF-ACD9-631D727DD7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4BF5224A-4316-409A-BDE9-CD5595F93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390C4836-BA4E-4C86-A0E7-3D1E1A4AC8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F8F17098-9C99-4A79-B4BA-E1D2A074F2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2729A4D1-FFAD-4892-9195-4807768BC2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2298522A-0B9A-4726-8BD0-AF4C2C1420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D9462123-BB1E-4212-94CA-859C70896D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85F6289B-387B-4D6A-A50B-A7CD2D9850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97646616-DFF0-47A8-869A-CAD3263DFC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1B20084A-4C01-491B-83ED-ED68F6A608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5" grpId="0">
        <p:bldSub>
          <a:bldDgm bld="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6D09588-9668-4D38-8AD4-C27CF2B2D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A30525-A919-458A-33A4-F8BA5093E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74458"/>
            <a:ext cx="8740774" cy="1323439"/>
          </a:xfrm>
        </p:spPr>
        <p:txBody>
          <a:bodyPr anchor="t">
            <a:normAutofit/>
          </a:bodyPr>
          <a:lstStyle/>
          <a:p>
            <a:r>
              <a:rPr lang="en-US" sz="4000"/>
              <a:t>GitHub Data Repo Problems:</a:t>
            </a:r>
            <a:br>
              <a:rPr lang="en-US" sz="4000"/>
            </a:br>
            <a:r>
              <a:rPr lang="en-US" sz="4000"/>
              <a:t>Commit History Chaos!</a:t>
            </a:r>
            <a:endParaRPr lang="en-CA" sz="4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5A28492-272D-4814-AE2C-61575C989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6142518"/>
            <a:ext cx="10455568" cy="715482"/>
            <a:chOff x="0" y="6142518"/>
            <a:chExt cx="10455568" cy="715482"/>
          </a:xfrm>
          <a:effectLst>
            <a:outerShdw blurRad="381000" dist="152400" dir="16200000" algn="ctr" rotWithShape="0">
              <a:srgbClr val="000000">
                <a:alpha val="10000"/>
              </a:srgbClr>
            </a:outerShdw>
          </a:effectLst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F778866-9933-4309-8E11-F83DDDBB1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7789" y="6848400"/>
              <a:ext cx="153399" cy="9600"/>
            </a:xfrm>
            <a:custGeom>
              <a:avLst/>
              <a:gdLst>
                <a:gd name="connsiteX0" fmla="*/ 92746 w 153399"/>
                <a:gd name="connsiteY0" fmla="*/ 43 h 9600"/>
                <a:gd name="connsiteX1" fmla="*/ 144918 w 153399"/>
                <a:gd name="connsiteY1" fmla="*/ 6433 h 9600"/>
                <a:gd name="connsiteX2" fmla="*/ 153399 w 153399"/>
                <a:gd name="connsiteY2" fmla="*/ 9600 h 9600"/>
                <a:gd name="connsiteX3" fmla="*/ 0 w 153399"/>
                <a:gd name="connsiteY3" fmla="*/ 9600 h 9600"/>
                <a:gd name="connsiteX4" fmla="*/ 26678 w 153399"/>
                <a:gd name="connsiteY4" fmla="*/ 6286 h 9600"/>
                <a:gd name="connsiteX5" fmla="*/ 92746 w 153399"/>
                <a:gd name="connsiteY5" fmla="*/ 43 h 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399" h="9600">
                  <a:moveTo>
                    <a:pt x="92746" y="43"/>
                  </a:moveTo>
                  <a:cubicBezTo>
                    <a:pt x="111004" y="-358"/>
                    <a:pt x="128295" y="2072"/>
                    <a:pt x="144918" y="6433"/>
                  </a:cubicBezTo>
                  <a:lnTo>
                    <a:pt x="153399" y="9600"/>
                  </a:lnTo>
                  <a:lnTo>
                    <a:pt x="0" y="9600"/>
                  </a:lnTo>
                  <a:lnTo>
                    <a:pt x="26678" y="6286"/>
                  </a:lnTo>
                  <a:cubicBezTo>
                    <a:pt x="48667" y="3255"/>
                    <a:pt x="70647" y="552"/>
                    <a:pt x="92746" y="43"/>
                  </a:cubicBez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6D21D106-ABCB-4A50-84B3-D35C3B2B6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0" y="6142518"/>
              <a:ext cx="10455568" cy="715481"/>
              <a:chOff x="0" y="0"/>
              <a:chExt cx="10455568" cy="715481"/>
            </a:xfrm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65E4ED97-1207-4104-A25F-8791916BF2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solidFill>
                <a:schemeClr val="l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024CB190-EFCD-4B40-9CDD-E3C0EB4B3C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0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1DAA1B5-1DFF-D0D6-80CD-F5F1AF7BA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931" y="2251784"/>
            <a:ext cx="10459716" cy="373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20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25166D1-1B21-4128-AC42-61745528E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5B00D0-C7D1-70B4-D036-C87307918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1641752"/>
            <a:ext cx="4391024" cy="1323439"/>
          </a:xfrm>
        </p:spPr>
        <p:txBody>
          <a:bodyPr anchor="t">
            <a:no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Meh Solutions</a:t>
            </a:r>
            <a:endParaRPr lang="en-CA" sz="4800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A person in a red coat&#10;&#10;Description automatically generated with low confidence">
            <a:extLst>
              <a:ext uri="{FF2B5EF4-FFF2-40B4-BE49-F238E27FC236}">
                <a16:creationId xmlns:a16="http://schemas.microsoft.com/office/drawing/2014/main" id="{9EB99D8C-5272-41AD-63C9-C17A3FF2A0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6" r="43744"/>
          <a:stretch/>
        </p:blipFill>
        <p:spPr>
          <a:xfrm>
            <a:off x="20" y="2"/>
            <a:ext cx="6186992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E6517BAC-C80F-4065-90D8-703493E0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95368" y="0"/>
            <a:ext cx="874718" cy="6857455"/>
            <a:chOff x="5395368" y="0"/>
            <a:chExt cx="874718" cy="6857455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84DCDA5-A261-4103-B44C-068DCEA03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E59A2A1-1352-47AA-80C2-0FF53759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399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48160C-103F-B854-75A1-2550206EC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5" y="3146400"/>
            <a:ext cx="4600533" cy="26820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Git Large File Storage (LFS) 😬 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Amazon S3 buckets 💸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Dropbox 🤷‍♂️</a:t>
            </a:r>
          </a:p>
        </p:txBody>
      </p:sp>
    </p:spTree>
    <p:extLst>
      <p:ext uri="{BB962C8B-B14F-4D97-AF65-F5344CB8AC3E}">
        <p14:creationId xmlns:p14="http://schemas.microsoft.com/office/powerpoint/2010/main" val="41134655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C6B158B5-50B5-4927-A367-7C9F3AFE5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2E2578-6938-8454-A5B9-93C9DF338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3465" y="763219"/>
            <a:ext cx="4375151" cy="26655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>
                <a:solidFill>
                  <a:schemeClr val="bg1"/>
                </a:solidFill>
              </a:rPr>
              <a:t>Better Solution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C508DDD-191B-1079-E9A5-874D0B550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0945" y="4428694"/>
            <a:ext cx="5107671" cy="884538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r">
              <a:buNone/>
            </a:pPr>
            <a:r>
              <a:rPr lang="en-US" sz="4000" dirty="0">
                <a:solidFill>
                  <a:schemeClr val="bg1"/>
                </a:solidFill>
              </a:rPr>
              <a:t>GitHub Releases!</a:t>
            </a:r>
          </a:p>
        </p:txBody>
      </p:sp>
      <p:pic>
        <p:nvPicPr>
          <p:cNvPr id="5" name="Content Placeholder 4" descr="A person wearing a red jacket&#10;&#10;Description automatically generated with low confidence">
            <a:extLst>
              <a:ext uri="{FF2B5EF4-FFF2-40B4-BE49-F238E27FC236}">
                <a16:creationId xmlns:a16="http://schemas.microsoft.com/office/drawing/2014/main" id="{5DF904B1-69A3-556B-A467-D0CDCFB18E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21" r="2121"/>
          <a:stretch/>
        </p:blipFill>
        <p:spPr>
          <a:xfrm>
            <a:off x="1" y="2"/>
            <a:ext cx="6249303" cy="6857998"/>
          </a:xfrm>
          <a:custGeom>
            <a:avLst/>
            <a:gdLst/>
            <a:ahLst/>
            <a:cxnLst/>
            <a:rect l="l" t="t" r="r" b="b"/>
            <a:pathLst>
              <a:path w="6249303" h="6857998">
                <a:moveTo>
                  <a:pt x="5497146" y="6118149"/>
                </a:moveTo>
                <a:cubicBezTo>
                  <a:pt x="5503695" y="6124102"/>
                  <a:pt x="5511317" y="6129341"/>
                  <a:pt x="5518366" y="6133723"/>
                </a:cubicBezTo>
                <a:cubicBezTo>
                  <a:pt x="5525509" y="6138152"/>
                  <a:pt x="5530855" y="6143474"/>
                  <a:pt x="5534525" y="6149380"/>
                </a:cubicBezTo>
                <a:lnTo>
                  <a:pt x="5540000" y="6166562"/>
                </a:lnTo>
                <a:lnTo>
                  <a:pt x="5534525" y="6149379"/>
                </a:lnTo>
                <a:cubicBezTo>
                  <a:pt x="5530855" y="6143474"/>
                  <a:pt x="5525509" y="6138152"/>
                  <a:pt x="5518366" y="6133722"/>
                </a:cubicBezTo>
                <a:cubicBezTo>
                  <a:pt x="5511317" y="6129341"/>
                  <a:pt x="5503695" y="6124102"/>
                  <a:pt x="5497146" y="6118149"/>
                </a:cubicBezTo>
                <a:close/>
                <a:moveTo>
                  <a:pt x="5405304" y="4941372"/>
                </a:moveTo>
                <a:lnTo>
                  <a:pt x="5408634" y="4950869"/>
                </a:lnTo>
                <a:lnTo>
                  <a:pt x="5418318" y="4991382"/>
                </a:lnTo>
                <a:lnTo>
                  <a:pt x="5408634" y="4950868"/>
                </a:lnTo>
                <a:close/>
                <a:moveTo>
                  <a:pt x="5409242" y="4749807"/>
                </a:moveTo>
                <a:cubicBezTo>
                  <a:pt x="5397106" y="4762826"/>
                  <a:pt x="5396249" y="4781365"/>
                  <a:pt x="5394535" y="4799797"/>
                </a:cubicBezTo>
                <a:cubicBezTo>
                  <a:pt x="5396249" y="4781365"/>
                  <a:pt x="5397106" y="4762827"/>
                  <a:pt x="5409242" y="4749807"/>
                </a:cubicBezTo>
                <a:close/>
                <a:moveTo>
                  <a:pt x="5427041" y="4543185"/>
                </a:moveTo>
                <a:cubicBezTo>
                  <a:pt x="5428019" y="4548281"/>
                  <a:pt x="5430065" y="4553662"/>
                  <a:pt x="5432447" y="4557092"/>
                </a:cubicBezTo>
                <a:cubicBezTo>
                  <a:pt x="5444067" y="4573618"/>
                  <a:pt x="5452855" y="4588275"/>
                  <a:pt x="5458810" y="4602021"/>
                </a:cubicBezTo>
                <a:cubicBezTo>
                  <a:pt x="5452855" y="4588275"/>
                  <a:pt x="5444067" y="4573618"/>
                  <a:pt x="5432447" y="4557091"/>
                </a:cubicBezTo>
                <a:close/>
                <a:moveTo>
                  <a:pt x="5893259" y="2819253"/>
                </a:moveTo>
                <a:lnTo>
                  <a:pt x="5904902" y="2827484"/>
                </a:lnTo>
                <a:lnTo>
                  <a:pt x="5904904" y="2827486"/>
                </a:lnTo>
                <a:lnTo>
                  <a:pt x="5933407" y="2861156"/>
                </a:lnTo>
                <a:lnTo>
                  <a:pt x="5923753" y="2842392"/>
                </a:lnTo>
                <a:lnTo>
                  <a:pt x="5904904" y="2827486"/>
                </a:lnTo>
                <a:lnTo>
                  <a:pt x="5904902" y="2827483"/>
                </a:lnTo>
                <a:close/>
                <a:moveTo>
                  <a:pt x="5823604" y="1974015"/>
                </a:moveTo>
                <a:lnTo>
                  <a:pt x="5817090" y="1999763"/>
                </a:lnTo>
                <a:cubicBezTo>
                  <a:pt x="5813281" y="2008056"/>
                  <a:pt x="5807601" y="2016020"/>
                  <a:pt x="5799362" y="2023547"/>
                </a:cubicBezTo>
                <a:cubicBezTo>
                  <a:pt x="5815841" y="2008497"/>
                  <a:pt x="5822079" y="1991685"/>
                  <a:pt x="5823604" y="1974015"/>
                </a:cubicBezTo>
                <a:close/>
                <a:moveTo>
                  <a:pt x="5806410" y="1768838"/>
                </a:moveTo>
                <a:cubicBezTo>
                  <a:pt x="5802029" y="1774411"/>
                  <a:pt x="5799266" y="1779948"/>
                  <a:pt x="5797809" y="1785412"/>
                </a:cubicBezTo>
                <a:lnTo>
                  <a:pt x="5797028" y="1801558"/>
                </a:lnTo>
                <a:cubicBezTo>
                  <a:pt x="5795361" y="1790986"/>
                  <a:pt x="5797647" y="1779981"/>
                  <a:pt x="5806410" y="1768838"/>
                </a:cubicBezTo>
                <a:close/>
                <a:moveTo>
                  <a:pt x="5915999" y="520953"/>
                </a:moveTo>
                <a:lnTo>
                  <a:pt x="5909271" y="549926"/>
                </a:lnTo>
                <a:lnTo>
                  <a:pt x="5903017" y="566616"/>
                </a:lnTo>
                <a:lnTo>
                  <a:pt x="5897067" y="581804"/>
                </a:lnTo>
                <a:lnTo>
                  <a:pt x="5896649" y="583595"/>
                </a:lnTo>
                <a:lnTo>
                  <a:pt x="5894474" y="589388"/>
                </a:lnTo>
                <a:cubicBezTo>
                  <a:pt x="5892074" y="597005"/>
                  <a:pt x="5890316" y="604728"/>
                  <a:pt x="5889851" y="612658"/>
                </a:cubicBezTo>
                <a:lnTo>
                  <a:pt x="5896649" y="583595"/>
                </a:lnTo>
                <a:lnTo>
                  <a:pt x="5902965" y="566754"/>
                </a:lnTo>
                <a:lnTo>
                  <a:pt x="5903017" y="566616"/>
                </a:lnTo>
                <a:lnTo>
                  <a:pt x="5908855" y="551717"/>
                </a:lnTo>
                <a:lnTo>
                  <a:pt x="5909271" y="549926"/>
                </a:lnTo>
                <a:lnTo>
                  <a:pt x="5911436" y="544146"/>
                </a:lnTo>
                <a:cubicBezTo>
                  <a:pt x="5913823" y="536547"/>
                  <a:pt x="5915561" y="528850"/>
                  <a:pt x="5915999" y="520953"/>
                </a:cubicBezTo>
                <a:close/>
                <a:moveTo>
                  <a:pt x="5864896" y="268794"/>
                </a:moveTo>
                <a:cubicBezTo>
                  <a:pt x="5862371" y="279176"/>
                  <a:pt x="5860668" y="289296"/>
                  <a:pt x="5860021" y="299164"/>
                </a:cubicBezTo>
                <a:cubicBezTo>
                  <a:pt x="5859371" y="309031"/>
                  <a:pt x="5859776" y="318646"/>
                  <a:pt x="5861466" y="328017"/>
                </a:cubicBezTo>
                <a:close/>
                <a:moveTo>
                  <a:pt x="0" y="0"/>
                </a:moveTo>
                <a:lnTo>
                  <a:pt x="6182312" y="0"/>
                </a:lnTo>
                <a:lnTo>
                  <a:pt x="6178097" y="24480"/>
                </a:lnTo>
                <a:cubicBezTo>
                  <a:pt x="6175612" y="32636"/>
                  <a:pt x="6171850" y="40471"/>
                  <a:pt x="6166086" y="47806"/>
                </a:cubicBezTo>
                <a:cubicBezTo>
                  <a:pt x="6151226" y="66857"/>
                  <a:pt x="6154655" y="85336"/>
                  <a:pt x="6156942" y="105718"/>
                </a:cubicBezTo>
                <a:cubicBezTo>
                  <a:pt x="6158656" y="121150"/>
                  <a:pt x="6158085" y="136963"/>
                  <a:pt x="6158277" y="152584"/>
                </a:cubicBezTo>
                <a:cubicBezTo>
                  <a:pt x="6158846" y="180017"/>
                  <a:pt x="6159037" y="207450"/>
                  <a:pt x="6159990" y="234883"/>
                </a:cubicBezTo>
                <a:cubicBezTo>
                  <a:pt x="6160370" y="243648"/>
                  <a:pt x="6165135" y="252600"/>
                  <a:pt x="6164373" y="261173"/>
                </a:cubicBezTo>
                <a:cubicBezTo>
                  <a:pt x="6160752" y="300800"/>
                  <a:pt x="6155037" y="340425"/>
                  <a:pt x="6151798" y="380050"/>
                </a:cubicBezTo>
                <a:cubicBezTo>
                  <a:pt x="6149894" y="402529"/>
                  <a:pt x="6153511" y="425581"/>
                  <a:pt x="6150846" y="447870"/>
                </a:cubicBezTo>
                <a:cubicBezTo>
                  <a:pt x="6147798" y="473587"/>
                  <a:pt x="6139988" y="498733"/>
                  <a:pt x="6135223" y="524262"/>
                </a:cubicBezTo>
                <a:cubicBezTo>
                  <a:pt x="6133891" y="531310"/>
                  <a:pt x="6135606" y="539121"/>
                  <a:pt x="6135985" y="546552"/>
                </a:cubicBezTo>
                <a:cubicBezTo>
                  <a:pt x="6136367" y="554933"/>
                  <a:pt x="6137129" y="563125"/>
                  <a:pt x="6137320" y="571508"/>
                </a:cubicBezTo>
                <a:cubicBezTo>
                  <a:pt x="6137702" y="597037"/>
                  <a:pt x="6137129" y="622564"/>
                  <a:pt x="6138464" y="648092"/>
                </a:cubicBezTo>
                <a:cubicBezTo>
                  <a:pt x="6139225" y="663713"/>
                  <a:pt x="6147035" y="680096"/>
                  <a:pt x="6144177" y="694576"/>
                </a:cubicBezTo>
                <a:cubicBezTo>
                  <a:pt x="6138654" y="724104"/>
                  <a:pt x="6151036" y="753633"/>
                  <a:pt x="6140750" y="783158"/>
                </a:cubicBezTo>
                <a:cubicBezTo>
                  <a:pt x="6137702" y="792306"/>
                  <a:pt x="6145322" y="804877"/>
                  <a:pt x="6145702" y="815929"/>
                </a:cubicBezTo>
                <a:cubicBezTo>
                  <a:pt x="6146654" y="843552"/>
                  <a:pt x="6146464" y="871173"/>
                  <a:pt x="6146274" y="898797"/>
                </a:cubicBezTo>
                <a:cubicBezTo>
                  <a:pt x="6146084" y="923562"/>
                  <a:pt x="6148750" y="949281"/>
                  <a:pt x="6143416" y="973095"/>
                </a:cubicBezTo>
                <a:cubicBezTo>
                  <a:pt x="6137702" y="998052"/>
                  <a:pt x="6138464" y="1020529"/>
                  <a:pt x="6144940" y="1044725"/>
                </a:cubicBezTo>
                <a:cubicBezTo>
                  <a:pt x="6149322" y="1061298"/>
                  <a:pt x="6149894" y="1078826"/>
                  <a:pt x="6151226" y="1095972"/>
                </a:cubicBezTo>
                <a:cubicBezTo>
                  <a:pt x="6152750" y="1114449"/>
                  <a:pt x="6148750" y="1134834"/>
                  <a:pt x="6155037" y="1151600"/>
                </a:cubicBezTo>
                <a:cubicBezTo>
                  <a:pt x="6173706" y="1201512"/>
                  <a:pt x="6177706" y="1252757"/>
                  <a:pt x="6177706" y="1304955"/>
                </a:cubicBezTo>
                <a:cubicBezTo>
                  <a:pt x="6177706" y="1314483"/>
                  <a:pt x="6175041" y="1324198"/>
                  <a:pt x="6172183" y="1333341"/>
                </a:cubicBezTo>
                <a:cubicBezTo>
                  <a:pt x="6155037" y="1386684"/>
                  <a:pt x="6156560" y="1440216"/>
                  <a:pt x="6167039" y="1494509"/>
                </a:cubicBezTo>
                <a:cubicBezTo>
                  <a:pt x="6169325" y="1505751"/>
                  <a:pt x="6169706" y="1518324"/>
                  <a:pt x="6167421" y="1529563"/>
                </a:cubicBezTo>
                <a:cubicBezTo>
                  <a:pt x="6160752" y="1561189"/>
                  <a:pt x="6149702" y="1591859"/>
                  <a:pt x="6144940" y="1623675"/>
                </a:cubicBezTo>
                <a:cubicBezTo>
                  <a:pt x="6137129" y="1676253"/>
                  <a:pt x="6163417" y="1721785"/>
                  <a:pt x="6180565" y="1768838"/>
                </a:cubicBezTo>
                <a:cubicBezTo>
                  <a:pt x="6196758" y="1813610"/>
                  <a:pt x="6233335" y="1851709"/>
                  <a:pt x="6225142" y="1904673"/>
                </a:cubicBezTo>
                <a:cubicBezTo>
                  <a:pt x="6224381" y="1910004"/>
                  <a:pt x="6229524" y="1915912"/>
                  <a:pt x="6230858" y="1921817"/>
                </a:cubicBezTo>
                <a:cubicBezTo>
                  <a:pt x="6234479" y="1938009"/>
                  <a:pt x="6238857" y="1954202"/>
                  <a:pt x="6240574" y="1970586"/>
                </a:cubicBezTo>
                <a:cubicBezTo>
                  <a:pt x="6242861" y="1990589"/>
                  <a:pt x="6242100" y="2010974"/>
                  <a:pt x="6244004" y="2030977"/>
                </a:cubicBezTo>
                <a:cubicBezTo>
                  <a:pt x="6245147" y="2043835"/>
                  <a:pt x="6247242" y="2056600"/>
                  <a:pt x="6249052" y="2069340"/>
                </a:cubicBezTo>
                <a:lnTo>
                  <a:pt x="6249303" y="2072225"/>
                </a:lnTo>
                <a:lnTo>
                  <a:pt x="6249303" y="2131532"/>
                </a:lnTo>
                <a:lnTo>
                  <a:pt x="6248432" y="2138304"/>
                </a:lnTo>
                <a:cubicBezTo>
                  <a:pt x="6246241" y="2148519"/>
                  <a:pt x="6243623" y="2158712"/>
                  <a:pt x="6241908" y="2168903"/>
                </a:cubicBezTo>
                <a:cubicBezTo>
                  <a:pt x="6237145" y="2197670"/>
                  <a:pt x="6238479" y="2229296"/>
                  <a:pt x="6226286" y="2254633"/>
                </a:cubicBezTo>
                <a:cubicBezTo>
                  <a:pt x="6213332" y="2281683"/>
                  <a:pt x="6207426" y="2307402"/>
                  <a:pt x="6211426" y="2335405"/>
                </a:cubicBezTo>
                <a:cubicBezTo>
                  <a:pt x="6212760" y="2344741"/>
                  <a:pt x="6220762" y="2356744"/>
                  <a:pt x="6228952" y="2360933"/>
                </a:cubicBezTo>
                <a:cubicBezTo>
                  <a:pt x="6247241" y="2370270"/>
                  <a:pt x="6250481" y="2383032"/>
                  <a:pt x="6244193" y="2400369"/>
                </a:cubicBezTo>
                <a:cubicBezTo>
                  <a:pt x="6238857" y="2415420"/>
                  <a:pt x="6236192" y="2433897"/>
                  <a:pt x="6225904" y="2444184"/>
                </a:cubicBezTo>
                <a:cubicBezTo>
                  <a:pt x="6196758" y="2473333"/>
                  <a:pt x="6195806" y="2510483"/>
                  <a:pt x="6187996" y="2546678"/>
                </a:cubicBezTo>
                <a:cubicBezTo>
                  <a:pt x="6183231" y="2568774"/>
                  <a:pt x="6183041" y="2589352"/>
                  <a:pt x="6186279" y="2611450"/>
                </a:cubicBezTo>
                <a:cubicBezTo>
                  <a:pt x="6193518" y="2659455"/>
                  <a:pt x="6183231" y="2706131"/>
                  <a:pt x="6170087" y="2752235"/>
                </a:cubicBezTo>
                <a:cubicBezTo>
                  <a:pt x="6161325" y="2782716"/>
                  <a:pt x="6155990" y="2813958"/>
                  <a:pt x="6147035" y="2844248"/>
                </a:cubicBezTo>
                <a:cubicBezTo>
                  <a:pt x="6140177" y="2866918"/>
                  <a:pt x="6131985" y="2889587"/>
                  <a:pt x="6120937" y="2910353"/>
                </a:cubicBezTo>
                <a:cubicBezTo>
                  <a:pt x="6104743" y="2940455"/>
                  <a:pt x="6080358" y="2966742"/>
                  <a:pt x="6086835" y="3005035"/>
                </a:cubicBezTo>
                <a:cubicBezTo>
                  <a:pt x="6092550" y="3038756"/>
                  <a:pt x="6080550" y="3069235"/>
                  <a:pt x="6069119" y="3100099"/>
                </a:cubicBezTo>
                <a:cubicBezTo>
                  <a:pt x="6060737" y="3122770"/>
                  <a:pt x="6052162" y="3145436"/>
                  <a:pt x="6046828" y="3168870"/>
                </a:cubicBezTo>
                <a:cubicBezTo>
                  <a:pt x="6040542" y="3196686"/>
                  <a:pt x="6043210" y="3228119"/>
                  <a:pt x="6031589" y="3252885"/>
                </a:cubicBezTo>
                <a:cubicBezTo>
                  <a:pt x="6019396" y="3278795"/>
                  <a:pt x="6027588" y="3300319"/>
                  <a:pt x="6031017" y="3323372"/>
                </a:cubicBezTo>
                <a:cubicBezTo>
                  <a:pt x="6036353" y="3360139"/>
                  <a:pt x="6046258" y="3396719"/>
                  <a:pt x="6033685" y="3433866"/>
                </a:cubicBezTo>
                <a:cubicBezTo>
                  <a:pt x="6018444" y="3479015"/>
                  <a:pt x="6002060" y="3523785"/>
                  <a:pt x="5987583" y="3569124"/>
                </a:cubicBezTo>
                <a:cubicBezTo>
                  <a:pt x="5982056" y="3586653"/>
                  <a:pt x="5979770" y="3605509"/>
                  <a:pt x="5977295" y="3623799"/>
                </a:cubicBezTo>
                <a:cubicBezTo>
                  <a:pt x="5975197" y="3641134"/>
                  <a:pt x="5980533" y="3661899"/>
                  <a:pt x="5972533" y="3675238"/>
                </a:cubicBezTo>
                <a:cubicBezTo>
                  <a:pt x="5951958" y="3709529"/>
                  <a:pt x="5941860" y="3744770"/>
                  <a:pt x="5941860" y="3784397"/>
                </a:cubicBezTo>
                <a:cubicBezTo>
                  <a:pt x="5941860" y="3799258"/>
                  <a:pt x="5933287" y="3813737"/>
                  <a:pt x="5931762" y="3828785"/>
                </a:cubicBezTo>
                <a:cubicBezTo>
                  <a:pt x="5929858" y="3849362"/>
                  <a:pt x="5924714" y="3872985"/>
                  <a:pt x="5931955" y="3890891"/>
                </a:cubicBezTo>
                <a:cubicBezTo>
                  <a:pt x="5949100" y="3932993"/>
                  <a:pt x="5934810" y="3967091"/>
                  <a:pt x="5917857" y="4003861"/>
                </a:cubicBezTo>
                <a:cubicBezTo>
                  <a:pt x="5901092" y="4040058"/>
                  <a:pt x="5887757" y="4078159"/>
                  <a:pt x="5876707" y="4116641"/>
                </a:cubicBezTo>
                <a:cubicBezTo>
                  <a:pt x="5872706" y="4131119"/>
                  <a:pt x="5879375" y="4148453"/>
                  <a:pt x="5880708" y="4164458"/>
                </a:cubicBezTo>
                <a:cubicBezTo>
                  <a:pt x="5881089" y="4170174"/>
                  <a:pt x="5881661" y="4176461"/>
                  <a:pt x="5879756" y="4181603"/>
                </a:cubicBezTo>
                <a:cubicBezTo>
                  <a:pt x="5861466" y="4231324"/>
                  <a:pt x="5847560" y="4281810"/>
                  <a:pt x="5857085" y="4335722"/>
                </a:cubicBezTo>
                <a:cubicBezTo>
                  <a:pt x="5858038" y="4340674"/>
                  <a:pt x="5855942" y="4346201"/>
                  <a:pt x="5854608" y="4351154"/>
                </a:cubicBezTo>
                <a:cubicBezTo>
                  <a:pt x="5847751" y="4375349"/>
                  <a:pt x="5836892" y="4398972"/>
                  <a:pt x="5834415" y="4423545"/>
                </a:cubicBezTo>
                <a:cubicBezTo>
                  <a:pt x="5828319" y="4484127"/>
                  <a:pt x="5825841" y="4545086"/>
                  <a:pt x="5821841" y="4606053"/>
                </a:cubicBezTo>
                <a:cubicBezTo>
                  <a:pt x="5821653" y="4609863"/>
                  <a:pt x="5821653" y="4613864"/>
                  <a:pt x="5820317" y="4617291"/>
                </a:cubicBezTo>
                <a:cubicBezTo>
                  <a:pt x="5812125" y="4639772"/>
                  <a:pt x="5814794" y="4659393"/>
                  <a:pt x="5830414" y="4678445"/>
                </a:cubicBezTo>
                <a:cubicBezTo>
                  <a:pt x="5837273" y="4686828"/>
                  <a:pt x="5840892" y="4698258"/>
                  <a:pt x="5844703" y="4708734"/>
                </a:cubicBezTo>
                <a:cubicBezTo>
                  <a:pt x="5850418" y="4724167"/>
                  <a:pt x="5855942" y="4739978"/>
                  <a:pt x="5859562" y="4755980"/>
                </a:cubicBezTo>
                <a:cubicBezTo>
                  <a:pt x="5862991" y="4771793"/>
                  <a:pt x="5867753" y="4788747"/>
                  <a:pt x="5865088" y="4803988"/>
                </a:cubicBezTo>
                <a:cubicBezTo>
                  <a:pt x="5860326" y="4831420"/>
                  <a:pt x="5849657" y="4857522"/>
                  <a:pt x="5842606" y="4884572"/>
                </a:cubicBezTo>
                <a:cubicBezTo>
                  <a:pt x="5840129" y="4893907"/>
                  <a:pt x="5840512" y="4904195"/>
                  <a:pt x="5840321" y="4913909"/>
                </a:cubicBezTo>
                <a:cubicBezTo>
                  <a:pt x="5839750" y="4936201"/>
                  <a:pt x="5845274" y="4959061"/>
                  <a:pt x="5829462" y="4979253"/>
                </a:cubicBezTo>
                <a:cubicBezTo>
                  <a:pt x="5814602" y="4997922"/>
                  <a:pt x="5818983" y="5016785"/>
                  <a:pt x="5830223" y="5036405"/>
                </a:cubicBezTo>
                <a:cubicBezTo>
                  <a:pt x="5838225" y="5050504"/>
                  <a:pt x="5844513" y="5066505"/>
                  <a:pt x="5847560" y="5082317"/>
                </a:cubicBezTo>
                <a:cubicBezTo>
                  <a:pt x="5851752" y="5104036"/>
                  <a:pt x="5853466" y="5125562"/>
                  <a:pt x="5850988" y="5148995"/>
                </a:cubicBezTo>
                <a:cubicBezTo>
                  <a:pt x="5849275" y="5165570"/>
                  <a:pt x="5848512" y="5179097"/>
                  <a:pt x="5838416" y="5192051"/>
                </a:cubicBezTo>
                <a:cubicBezTo>
                  <a:pt x="5836892" y="5194145"/>
                  <a:pt x="5836510" y="5197955"/>
                  <a:pt x="5836703" y="5200813"/>
                </a:cubicBezTo>
                <a:cubicBezTo>
                  <a:pt x="5839941" y="5238343"/>
                  <a:pt x="5838225" y="5275491"/>
                  <a:pt x="5835937" y="5313403"/>
                </a:cubicBezTo>
                <a:cubicBezTo>
                  <a:pt x="5832892" y="5361598"/>
                  <a:pt x="5841844" y="5412276"/>
                  <a:pt x="5873849" y="5453995"/>
                </a:cubicBezTo>
                <a:cubicBezTo>
                  <a:pt x="5878613" y="5460092"/>
                  <a:pt x="5880708" y="5469236"/>
                  <a:pt x="5881852" y="5477239"/>
                </a:cubicBezTo>
                <a:cubicBezTo>
                  <a:pt x="5886804" y="5514957"/>
                  <a:pt x="5890233" y="5552869"/>
                  <a:pt x="5895758" y="5590590"/>
                </a:cubicBezTo>
                <a:cubicBezTo>
                  <a:pt x="5898806" y="5611164"/>
                  <a:pt x="5901474" y="5632691"/>
                  <a:pt x="5909856" y="5651360"/>
                </a:cubicBezTo>
                <a:cubicBezTo>
                  <a:pt x="5918047" y="5669647"/>
                  <a:pt x="5927762" y="5684320"/>
                  <a:pt x="5910618" y="5695178"/>
                </a:cubicBezTo>
                <a:cubicBezTo>
                  <a:pt x="5919762" y="5714607"/>
                  <a:pt x="5927383" y="5731564"/>
                  <a:pt x="5935573" y="5748136"/>
                </a:cubicBezTo>
                <a:cubicBezTo>
                  <a:pt x="5938620" y="5754234"/>
                  <a:pt x="5943575" y="5759378"/>
                  <a:pt x="5946433" y="5765474"/>
                </a:cubicBezTo>
                <a:cubicBezTo>
                  <a:pt x="5949481" y="5771953"/>
                  <a:pt x="5951385" y="5779191"/>
                  <a:pt x="5952911" y="5786239"/>
                </a:cubicBezTo>
                <a:cubicBezTo>
                  <a:pt x="5959768" y="5817674"/>
                  <a:pt x="5966054" y="5849107"/>
                  <a:pt x="5973485" y="5880348"/>
                </a:cubicBezTo>
                <a:cubicBezTo>
                  <a:pt x="5975008" y="5886447"/>
                  <a:pt x="5981104" y="5891590"/>
                  <a:pt x="5985103" y="5897114"/>
                </a:cubicBezTo>
                <a:cubicBezTo>
                  <a:pt x="5987772" y="5900735"/>
                  <a:pt x="5991773" y="5904353"/>
                  <a:pt x="5992345" y="5908355"/>
                </a:cubicBezTo>
                <a:cubicBezTo>
                  <a:pt x="5996917" y="5938836"/>
                  <a:pt x="6002252" y="5969124"/>
                  <a:pt x="6004537" y="5999796"/>
                </a:cubicBezTo>
                <a:cubicBezTo>
                  <a:pt x="6006440" y="6025515"/>
                  <a:pt x="6005871" y="6050282"/>
                  <a:pt x="6039018" y="6056948"/>
                </a:cubicBezTo>
                <a:cubicBezTo>
                  <a:pt x="6044734" y="6058092"/>
                  <a:pt x="6050831" y="6066284"/>
                  <a:pt x="6053687" y="6072569"/>
                </a:cubicBezTo>
                <a:cubicBezTo>
                  <a:pt x="6061879" y="6090477"/>
                  <a:pt x="6067404" y="6109530"/>
                  <a:pt x="6075785" y="6127247"/>
                </a:cubicBezTo>
                <a:cubicBezTo>
                  <a:pt x="6103790" y="6185351"/>
                  <a:pt x="6121508" y="6246121"/>
                  <a:pt x="6118269" y="6311084"/>
                </a:cubicBezTo>
                <a:cubicBezTo>
                  <a:pt x="6117317" y="6331277"/>
                  <a:pt x="6107028" y="6350899"/>
                  <a:pt x="6103217" y="6363664"/>
                </a:cubicBezTo>
                <a:cubicBezTo>
                  <a:pt x="6118269" y="6400429"/>
                  <a:pt x="6132747" y="6431292"/>
                  <a:pt x="6143606" y="6463490"/>
                </a:cubicBezTo>
                <a:cubicBezTo>
                  <a:pt x="6153322" y="6491874"/>
                  <a:pt x="6159418" y="6521593"/>
                  <a:pt x="6166466" y="6550742"/>
                </a:cubicBezTo>
                <a:cubicBezTo>
                  <a:pt x="6169135" y="6561411"/>
                  <a:pt x="6170658" y="6572269"/>
                  <a:pt x="6171993" y="6583128"/>
                </a:cubicBezTo>
                <a:cubicBezTo>
                  <a:pt x="6176183" y="6617036"/>
                  <a:pt x="6166086" y="6652472"/>
                  <a:pt x="6182089" y="6685617"/>
                </a:cubicBezTo>
                <a:cubicBezTo>
                  <a:pt x="6190471" y="6702955"/>
                  <a:pt x="6200567" y="6720103"/>
                  <a:pt x="6204949" y="6738388"/>
                </a:cubicBezTo>
                <a:cubicBezTo>
                  <a:pt x="6209712" y="6758011"/>
                  <a:pt x="6217142" y="6777207"/>
                  <a:pt x="6222453" y="6796804"/>
                </a:cubicBezTo>
                <a:lnTo>
                  <a:pt x="6227224" y="6857457"/>
                </a:lnTo>
                <a:lnTo>
                  <a:pt x="6099985" y="6857457"/>
                </a:lnTo>
                <a:lnTo>
                  <a:pt x="6099985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01367A3-F670-4BD9-9972-F7E97FC22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4000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8C3DB02-606C-40EC-8381-7A29A1AD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399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959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25166D1-1B21-4128-AC42-61745528E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3EE76-544A-E895-61DE-FF3FEEE8B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GitHub Releases</a:t>
            </a:r>
            <a:endParaRPr lang="en-CA" sz="4000">
              <a:solidFill>
                <a:schemeClr val="bg1"/>
              </a:solidFill>
            </a:endParaRPr>
          </a:p>
        </p:txBody>
      </p:sp>
      <p:pic>
        <p:nvPicPr>
          <p:cNvPr id="16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B9A0C631-326A-10BE-5C07-E5B5E0A89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7" r="2" b="2"/>
          <a:stretch/>
        </p:blipFill>
        <p:spPr>
          <a:xfrm>
            <a:off x="20" y="2"/>
            <a:ext cx="6186992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E6517BAC-C80F-4065-90D8-703493E0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95368" y="0"/>
            <a:ext cx="874718" cy="6857455"/>
            <a:chOff x="5395368" y="0"/>
            <a:chExt cx="874718" cy="6857455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84DCDA5-A261-4103-B44C-068DCEA03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E59A2A1-1352-47AA-80C2-0FF53759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399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E3122-80B9-BB67-4CB3-E12482E6C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5" y="3146400"/>
            <a:ext cx="4600533" cy="2682000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Make a new release</a:t>
            </a:r>
          </a:p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Upload files</a:t>
            </a:r>
          </a:p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Update as desired</a:t>
            </a:r>
          </a:p>
        </p:txBody>
      </p:sp>
    </p:spTree>
    <p:extLst>
      <p:ext uri="{BB962C8B-B14F-4D97-AF65-F5344CB8AC3E}">
        <p14:creationId xmlns:p14="http://schemas.microsoft.com/office/powerpoint/2010/main" val="3319250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52">
            <a:extLst>
              <a:ext uri="{FF2B5EF4-FFF2-40B4-BE49-F238E27FC236}">
                <a16:creationId xmlns:a16="http://schemas.microsoft.com/office/drawing/2014/main" id="{135FA909-3F24-448C-A8BC-7CF77F62F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35CBBC-7B98-9A94-7D27-EA277E77E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490" y="1127393"/>
            <a:ext cx="6140449" cy="1323439"/>
          </a:xfrm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GitHub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800" dirty="0">
                <a:solidFill>
                  <a:schemeClr val="bg1"/>
                </a:solidFill>
              </a:rPr>
              <a:t>Releases</a:t>
            </a:r>
            <a:endParaRPr lang="en-CA" sz="40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14450-E4D8-814C-6418-3FA71F68F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38425"/>
            <a:ext cx="6140449" cy="33702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Friendly file size limits</a:t>
            </a:r>
          </a:p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Versioning by choice</a:t>
            </a:r>
          </a:p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Keeps commit history clean</a:t>
            </a:r>
          </a:p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Data stays with your project</a:t>
            </a:r>
          </a:p>
          <a:p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Free!</a:t>
            </a:r>
          </a:p>
        </p:txBody>
      </p:sp>
      <p:pic>
        <p:nvPicPr>
          <p:cNvPr id="22" name="Picture 21" descr="Stack of files">
            <a:extLst>
              <a:ext uri="{FF2B5EF4-FFF2-40B4-BE49-F238E27FC236}">
                <a16:creationId xmlns:a16="http://schemas.microsoft.com/office/drawing/2014/main" id="{5A9F6302-423F-5E54-9BCB-47FEE11B6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41" r="26731" b="-2"/>
          <a:stretch/>
        </p:blipFill>
        <p:spPr>
          <a:xfrm>
            <a:off x="7668829" y="-1"/>
            <a:ext cx="4543953" cy="6858002"/>
          </a:xfrm>
          <a:custGeom>
            <a:avLst/>
            <a:gdLst/>
            <a:ahLst/>
            <a:cxnLst/>
            <a:rect l="l" t="t" r="r" b="b"/>
            <a:pathLst>
              <a:path w="4543953" h="6858002">
                <a:moveTo>
                  <a:pt x="248638" y="6438981"/>
                </a:moveTo>
                <a:cubicBezTo>
                  <a:pt x="258140" y="6444077"/>
                  <a:pt x="265617" y="6451650"/>
                  <a:pt x="268569" y="6463841"/>
                </a:cubicBezTo>
                <a:lnTo>
                  <a:pt x="268572" y="6463849"/>
                </a:lnTo>
                <a:lnTo>
                  <a:pt x="279556" y="6508052"/>
                </a:lnTo>
                <a:lnTo>
                  <a:pt x="282367" y="6513012"/>
                </a:lnTo>
                <a:lnTo>
                  <a:pt x="284834" y="6521804"/>
                </a:lnTo>
                <a:lnTo>
                  <a:pt x="301172" y="6546195"/>
                </a:lnTo>
                <a:lnTo>
                  <a:pt x="301172" y="6546194"/>
                </a:lnTo>
                <a:lnTo>
                  <a:pt x="282367" y="6513012"/>
                </a:lnTo>
                <a:lnTo>
                  <a:pt x="268572" y="6463849"/>
                </a:lnTo>
                <a:lnTo>
                  <a:pt x="268569" y="6463840"/>
                </a:lnTo>
                <a:close/>
                <a:moveTo>
                  <a:pt x="332842" y="2836172"/>
                </a:moveTo>
                <a:lnTo>
                  <a:pt x="332842" y="2836173"/>
                </a:lnTo>
                <a:cubicBezTo>
                  <a:pt x="336914" y="2839983"/>
                  <a:pt x="340200" y="2844317"/>
                  <a:pt x="341533" y="2848794"/>
                </a:cubicBezTo>
                <a:cubicBezTo>
                  <a:pt x="348200" y="2870416"/>
                  <a:pt x="356392" y="2892181"/>
                  <a:pt x="361441" y="2914328"/>
                </a:cubicBezTo>
                <a:lnTo>
                  <a:pt x="366072" y="2947863"/>
                </a:lnTo>
                <a:lnTo>
                  <a:pt x="362488" y="2982148"/>
                </a:lnTo>
                <a:cubicBezTo>
                  <a:pt x="354392" y="3014153"/>
                  <a:pt x="350582" y="3045777"/>
                  <a:pt x="350796" y="3077401"/>
                </a:cubicBezTo>
                <a:lnTo>
                  <a:pt x="350796" y="3077402"/>
                </a:lnTo>
                <a:lnTo>
                  <a:pt x="350796" y="3077402"/>
                </a:lnTo>
                <a:cubicBezTo>
                  <a:pt x="351010" y="3109026"/>
                  <a:pt x="355249" y="3140650"/>
                  <a:pt x="363250" y="3172655"/>
                </a:cubicBezTo>
                <a:cubicBezTo>
                  <a:pt x="389159" y="3276481"/>
                  <a:pt x="416591" y="3380306"/>
                  <a:pt x="410877" y="3489468"/>
                </a:cubicBezTo>
                <a:cubicBezTo>
                  <a:pt x="409925" y="3507564"/>
                  <a:pt x="421546" y="3529091"/>
                  <a:pt x="432976" y="3544714"/>
                </a:cubicBezTo>
                <a:cubicBezTo>
                  <a:pt x="438406" y="3552191"/>
                  <a:pt x="442585" y="3557716"/>
                  <a:pt x="445520" y="3562321"/>
                </a:cubicBezTo>
                <a:lnTo>
                  <a:pt x="450598" y="3574408"/>
                </a:lnTo>
                <a:lnTo>
                  <a:pt x="448246" y="3587174"/>
                </a:lnTo>
                <a:cubicBezTo>
                  <a:pt x="446228" y="3592232"/>
                  <a:pt x="442978" y="3598435"/>
                  <a:pt x="438500" y="3606817"/>
                </a:cubicBezTo>
                <a:cubicBezTo>
                  <a:pt x="434118" y="3614819"/>
                  <a:pt x="431452" y="3624725"/>
                  <a:pt x="424974" y="3630632"/>
                </a:cubicBezTo>
                <a:cubicBezTo>
                  <a:pt x="408496" y="3645682"/>
                  <a:pt x="402257" y="3662494"/>
                  <a:pt x="400733" y="3680163"/>
                </a:cubicBezTo>
                <a:lnTo>
                  <a:pt x="400733" y="3680164"/>
                </a:lnTo>
                <a:lnTo>
                  <a:pt x="400733" y="3680164"/>
                </a:lnTo>
                <a:lnTo>
                  <a:pt x="404781" y="3734838"/>
                </a:lnTo>
                <a:lnTo>
                  <a:pt x="404399" y="3754652"/>
                </a:lnTo>
                <a:cubicBezTo>
                  <a:pt x="398399" y="3767130"/>
                  <a:pt x="396447" y="3778655"/>
                  <a:pt x="398042" y="3789776"/>
                </a:cubicBezTo>
                <a:lnTo>
                  <a:pt x="398042" y="3789776"/>
                </a:lnTo>
                <a:lnTo>
                  <a:pt x="398042" y="3789777"/>
                </a:lnTo>
                <a:cubicBezTo>
                  <a:pt x="399638" y="3800897"/>
                  <a:pt x="404781" y="3811614"/>
                  <a:pt x="412973" y="3822473"/>
                </a:cubicBezTo>
                <a:lnTo>
                  <a:pt x="427308" y="3852620"/>
                </a:lnTo>
                <a:lnTo>
                  <a:pt x="426528" y="3868764"/>
                </a:lnTo>
                <a:cubicBezTo>
                  <a:pt x="425070" y="3874229"/>
                  <a:pt x="422307" y="3879766"/>
                  <a:pt x="417925" y="3885338"/>
                </a:cubicBezTo>
                <a:cubicBezTo>
                  <a:pt x="398494" y="3910104"/>
                  <a:pt x="388302" y="3935727"/>
                  <a:pt x="386040" y="3962159"/>
                </a:cubicBezTo>
                <a:lnTo>
                  <a:pt x="386040" y="3962160"/>
                </a:lnTo>
                <a:lnTo>
                  <a:pt x="386040" y="3962160"/>
                </a:lnTo>
                <a:cubicBezTo>
                  <a:pt x="383778" y="3988593"/>
                  <a:pt x="389446" y="4015835"/>
                  <a:pt x="401733" y="4043840"/>
                </a:cubicBezTo>
                <a:lnTo>
                  <a:pt x="416855" y="4103826"/>
                </a:lnTo>
                <a:lnTo>
                  <a:pt x="414887" y="4134256"/>
                </a:lnTo>
                <a:cubicBezTo>
                  <a:pt x="413045" y="4144498"/>
                  <a:pt x="409973" y="4154857"/>
                  <a:pt x="405543" y="4165383"/>
                </a:cubicBezTo>
                <a:cubicBezTo>
                  <a:pt x="402114" y="4173480"/>
                  <a:pt x="401543" y="4182767"/>
                  <a:pt x="401638" y="4192387"/>
                </a:cubicBezTo>
                <a:lnTo>
                  <a:pt x="401638" y="4192388"/>
                </a:lnTo>
                <a:lnTo>
                  <a:pt x="401638" y="4192388"/>
                </a:lnTo>
                <a:lnTo>
                  <a:pt x="401733" y="4221391"/>
                </a:lnTo>
                <a:lnTo>
                  <a:pt x="396017" y="4253014"/>
                </a:lnTo>
                <a:cubicBezTo>
                  <a:pt x="383824" y="4277401"/>
                  <a:pt x="368204" y="4300070"/>
                  <a:pt x="356201" y="4324645"/>
                </a:cubicBezTo>
                <a:cubicBezTo>
                  <a:pt x="350487" y="4336457"/>
                  <a:pt x="347439" y="4350554"/>
                  <a:pt x="347247" y="4363890"/>
                </a:cubicBezTo>
                <a:lnTo>
                  <a:pt x="347247" y="4363891"/>
                </a:lnTo>
                <a:lnTo>
                  <a:pt x="347247" y="4363891"/>
                </a:lnTo>
                <a:cubicBezTo>
                  <a:pt x="346295" y="4403326"/>
                  <a:pt x="346295" y="4442762"/>
                  <a:pt x="348009" y="4482005"/>
                </a:cubicBezTo>
                <a:cubicBezTo>
                  <a:pt x="350677" y="4546777"/>
                  <a:pt x="351249" y="4612501"/>
                  <a:pt x="408019" y="4659175"/>
                </a:cubicBezTo>
                <a:cubicBezTo>
                  <a:pt x="412591" y="4662987"/>
                  <a:pt x="415259" y="4671177"/>
                  <a:pt x="416021" y="4677656"/>
                </a:cubicBezTo>
                <a:cubicBezTo>
                  <a:pt x="419640" y="4707565"/>
                  <a:pt x="420022" y="4738236"/>
                  <a:pt x="425928" y="4767765"/>
                </a:cubicBezTo>
                <a:lnTo>
                  <a:pt x="427237" y="4800483"/>
                </a:lnTo>
                <a:lnTo>
                  <a:pt x="412401" y="4828916"/>
                </a:lnTo>
                <a:cubicBezTo>
                  <a:pt x="395828" y="4846490"/>
                  <a:pt x="384397" y="4866958"/>
                  <a:pt x="382691" y="4889275"/>
                </a:cubicBezTo>
                <a:lnTo>
                  <a:pt x="382691" y="4889275"/>
                </a:lnTo>
                <a:lnTo>
                  <a:pt x="382691" y="4889276"/>
                </a:lnTo>
                <a:cubicBezTo>
                  <a:pt x="382122" y="4896714"/>
                  <a:pt x="382634" y="4904358"/>
                  <a:pt x="384396" y="4912169"/>
                </a:cubicBezTo>
                <a:lnTo>
                  <a:pt x="385799" y="4933805"/>
                </a:lnTo>
                <a:lnTo>
                  <a:pt x="381039" y="4952673"/>
                </a:lnTo>
                <a:cubicBezTo>
                  <a:pt x="376253" y="4964604"/>
                  <a:pt x="368680" y="4975511"/>
                  <a:pt x="360964" y="4987037"/>
                </a:cubicBezTo>
                <a:cubicBezTo>
                  <a:pt x="349725" y="5003801"/>
                  <a:pt x="335627" y="5022852"/>
                  <a:pt x="334485" y="5041521"/>
                </a:cubicBezTo>
                <a:cubicBezTo>
                  <a:pt x="332628" y="5073241"/>
                  <a:pt x="310088" y="5101639"/>
                  <a:pt x="308337" y="5133224"/>
                </a:cubicBezTo>
                <a:lnTo>
                  <a:pt x="308337" y="5133225"/>
                </a:lnTo>
                <a:lnTo>
                  <a:pt x="308337" y="5133225"/>
                </a:lnTo>
                <a:lnTo>
                  <a:pt x="315052" y="5166114"/>
                </a:lnTo>
                <a:lnTo>
                  <a:pt x="314362" y="5172090"/>
                </a:lnTo>
                <a:cubicBezTo>
                  <a:pt x="313481" y="5174400"/>
                  <a:pt x="312290" y="5176876"/>
                  <a:pt x="311814" y="5179067"/>
                </a:cubicBezTo>
                <a:lnTo>
                  <a:pt x="311814" y="5179068"/>
                </a:lnTo>
                <a:lnTo>
                  <a:pt x="311814" y="5179068"/>
                </a:lnTo>
                <a:cubicBezTo>
                  <a:pt x="304574" y="5214122"/>
                  <a:pt x="311624" y="5247079"/>
                  <a:pt x="335437" y="5272797"/>
                </a:cubicBezTo>
                <a:cubicBezTo>
                  <a:pt x="350964" y="5289657"/>
                  <a:pt x="359489" y="5307422"/>
                  <a:pt x="362870" y="5326163"/>
                </a:cubicBezTo>
                <a:lnTo>
                  <a:pt x="364317" y="5355014"/>
                </a:lnTo>
                <a:lnTo>
                  <a:pt x="359440" y="5385384"/>
                </a:lnTo>
                <a:cubicBezTo>
                  <a:pt x="356201" y="5398721"/>
                  <a:pt x="353915" y="5412057"/>
                  <a:pt x="351249" y="5425582"/>
                </a:cubicBezTo>
                <a:cubicBezTo>
                  <a:pt x="347439" y="5443870"/>
                  <a:pt x="343437" y="5462351"/>
                  <a:pt x="339627" y="5480637"/>
                </a:cubicBezTo>
                <a:cubicBezTo>
                  <a:pt x="337722" y="5489497"/>
                  <a:pt x="335151" y="5498832"/>
                  <a:pt x="335103" y="5507667"/>
                </a:cubicBezTo>
                <a:lnTo>
                  <a:pt x="335103" y="5507668"/>
                </a:lnTo>
                <a:lnTo>
                  <a:pt x="335103" y="5507668"/>
                </a:lnTo>
                <a:cubicBezTo>
                  <a:pt x="335056" y="5516503"/>
                  <a:pt x="337532" y="5524837"/>
                  <a:pt x="345723" y="5531694"/>
                </a:cubicBezTo>
                <a:lnTo>
                  <a:pt x="355869" y="5547578"/>
                </a:lnTo>
                <a:lnTo>
                  <a:pt x="346295" y="5562746"/>
                </a:lnTo>
                <a:cubicBezTo>
                  <a:pt x="303622" y="5600467"/>
                  <a:pt x="276951" y="5646189"/>
                  <a:pt x="275047" y="5704483"/>
                </a:cubicBezTo>
                <a:cubicBezTo>
                  <a:pt x="274665" y="5716485"/>
                  <a:pt x="271999" y="5728678"/>
                  <a:pt x="269141" y="5740488"/>
                </a:cubicBezTo>
                <a:cubicBezTo>
                  <a:pt x="267426" y="5747728"/>
                  <a:pt x="265520" y="5756493"/>
                  <a:pt x="260376" y="5760873"/>
                </a:cubicBezTo>
                <a:cubicBezTo>
                  <a:pt x="221133" y="5794974"/>
                  <a:pt x="193890" y="5837457"/>
                  <a:pt x="171981" y="5883751"/>
                </a:cubicBezTo>
                <a:cubicBezTo>
                  <a:pt x="164171" y="5900323"/>
                  <a:pt x="156361" y="5918042"/>
                  <a:pt x="154075" y="5935949"/>
                </a:cubicBezTo>
                <a:lnTo>
                  <a:pt x="154075" y="5935950"/>
                </a:lnTo>
                <a:lnTo>
                  <a:pt x="154075" y="5935950"/>
                </a:lnTo>
                <a:cubicBezTo>
                  <a:pt x="151789" y="5954618"/>
                  <a:pt x="155599" y="5974241"/>
                  <a:pt x="157695" y="5993292"/>
                </a:cubicBezTo>
                <a:cubicBezTo>
                  <a:pt x="158837" y="6004532"/>
                  <a:pt x="158647" y="6017486"/>
                  <a:pt x="164171" y="6026441"/>
                </a:cubicBezTo>
                <a:cubicBezTo>
                  <a:pt x="181508" y="6054826"/>
                  <a:pt x="200176" y="6082259"/>
                  <a:pt x="220371" y="6108739"/>
                </a:cubicBezTo>
                <a:lnTo>
                  <a:pt x="234064" y="6133315"/>
                </a:lnTo>
                <a:lnTo>
                  <a:pt x="230364" y="6143190"/>
                </a:lnTo>
                <a:cubicBezTo>
                  <a:pt x="227813" y="6146732"/>
                  <a:pt x="223895" y="6150697"/>
                  <a:pt x="218465" y="6155602"/>
                </a:cubicBezTo>
                <a:cubicBezTo>
                  <a:pt x="196176" y="6175797"/>
                  <a:pt x="184556" y="6200944"/>
                  <a:pt x="179794" y="6228756"/>
                </a:cubicBezTo>
                <a:cubicBezTo>
                  <a:pt x="172363" y="6272764"/>
                  <a:pt x="166077" y="6317151"/>
                  <a:pt x="162457" y="6361539"/>
                </a:cubicBezTo>
                <a:lnTo>
                  <a:pt x="162457" y="6361540"/>
                </a:lnTo>
                <a:lnTo>
                  <a:pt x="162457" y="6361540"/>
                </a:lnTo>
                <a:lnTo>
                  <a:pt x="162684" y="6365557"/>
                </a:lnTo>
                <a:lnTo>
                  <a:pt x="163946" y="6387910"/>
                </a:lnTo>
                <a:lnTo>
                  <a:pt x="166047" y="6392243"/>
                </a:lnTo>
                <a:lnTo>
                  <a:pt x="173364" y="6407333"/>
                </a:lnTo>
                <a:lnTo>
                  <a:pt x="173364" y="6407332"/>
                </a:lnTo>
                <a:lnTo>
                  <a:pt x="166047" y="6392243"/>
                </a:lnTo>
                <a:lnTo>
                  <a:pt x="163946" y="6387910"/>
                </a:lnTo>
                <a:lnTo>
                  <a:pt x="162684" y="6365557"/>
                </a:lnTo>
                <a:lnTo>
                  <a:pt x="162457" y="6361540"/>
                </a:lnTo>
                <a:lnTo>
                  <a:pt x="179794" y="6228757"/>
                </a:lnTo>
                <a:cubicBezTo>
                  <a:pt x="184556" y="6200945"/>
                  <a:pt x="196176" y="6175798"/>
                  <a:pt x="218465" y="6155603"/>
                </a:cubicBezTo>
                <a:cubicBezTo>
                  <a:pt x="229325" y="6145793"/>
                  <a:pt x="234135" y="6139745"/>
                  <a:pt x="234064" y="6133315"/>
                </a:cubicBezTo>
                <a:lnTo>
                  <a:pt x="234064" y="6133315"/>
                </a:lnTo>
                <a:lnTo>
                  <a:pt x="234064" y="6133314"/>
                </a:lnTo>
                <a:cubicBezTo>
                  <a:pt x="233993" y="6126884"/>
                  <a:pt x="229039" y="6120074"/>
                  <a:pt x="220371" y="6108738"/>
                </a:cubicBezTo>
                <a:cubicBezTo>
                  <a:pt x="200176" y="6082258"/>
                  <a:pt x="181508" y="6054825"/>
                  <a:pt x="164171" y="6026440"/>
                </a:cubicBezTo>
                <a:cubicBezTo>
                  <a:pt x="158647" y="6017485"/>
                  <a:pt x="158837" y="6004531"/>
                  <a:pt x="157695" y="5993291"/>
                </a:cubicBezTo>
                <a:cubicBezTo>
                  <a:pt x="156647" y="5983766"/>
                  <a:pt x="155171" y="5974097"/>
                  <a:pt x="154242" y="5964477"/>
                </a:cubicBezTo>
                <a:lnTo>
                  <a:pt x="154075" y="5935950"/>
                </a:lnTo>
                <a:lnTo>
                  <a:pt x="160957" y="5909351"/>
                </a:lnTo>
                <a:cubicBezTo>
                  <a:pt x="164171" y="5900611"/>
                  <a:pt x="168076" y="5892038"/>
                  <a:pt x="171981" y="5883752"/>
                </a:cubicBezTo>
                <a:cubicBezTo>
                  <a:pt x="193890" y="5837458"/>
                  <a:pt x="221133" y="5794975"/>
                  <a:pt x="260376" y="5760874"/>
                </a:cubicBezTo>
                <a:cubicBezTo>
                  <a:pt x="265520" y="5756494"/>
                  <a:pt x="267426" y="5747729"/>
                  <a:pt x="269141" y="5740489"/>
                </a:cubicBezTo>
                <a:cubicBezTo>
                  <a:pt x="271999" y="5728679"/>
                  <a:pt x="274665" y="5716486"/>
                  <a:pt x="275047" y="5704484"/>
                </a:cubicBezTo>
                <a:cubicBezTo>
                  <a:pt x="276951" y="5646190"/>
                  <a:pt x="303622" y="5600468"/>
                  <a:pt x="346295" y="5562747"/>
                </a:cubicBezTo>
                <a:cubicBezTo>
                  <a:pt x="352392" y="5557318"/>
                  <a:pt x="355774" y="5552508"/>
                  <a:pt x="355869" y="5547579"/>
                </a:cubicBezTo>
                <a:lnTo>
                  <a:pt x="355869" y="5547578"/>
                </a:lnTo>
                <a:lnTo>
                  <a:pt x="355869" y="5547578"/>
                </a:lnTo>
                <a:cubicBezTo>
                  <a:pt x="355964" y="5542649"/>
                  <a:pt x="352773" y="5537600"/>
                  <a:pt x="345723" y="5531693"/>
                </a:cubicBezTo>
                <a:cubicBezTo>
                  <a:pt x="341628" y="5528265"/>
                  <a:pt x="338961" y="5524467"/>
                  <a:pt x="337324" y="5520422"/>
                </a:cubicBezTo>
                <a:lnTo>
                  <a:pt x="335103" y="5507668"/>
                </a:lnTo>
                <a:lnTo>
                  <a:pt x="339627" y="5480638"/>
                </a:lnTo>
                <a:cubicBezTo>
                  <a:pt x="343437" y="5462352"/>
                  <a:pt x="347439" y="5443871"/>
                  <a:pt x="351249" y="5425583"/>
                </a:cubicBezTo>
                <a:cubicBezTo>
                  <a:pt x="353915" y="5412058"/>
                  <a:pt x="356201" y="5398722"/>
                  <a:pt x="359440" y="5385385"/>
                </a:cubicBezTo>
                <a:cubicBezTo>
                  <a:pt x="361965" y="5375003"/>
                  <a:pt x="363668" y="5364883"/>
                  <a:pt x="364317" y="5355015"/>
                </a:cubicBezTo>
                <a:lnTo>
                  <a:pt x="364317" y="5355014"/>
                </a:lnTo>
                <a:lnTo>
                  <a:pt x="364317" y="5355014"/>
                </a:lnTo>
                <a:cubicBezTo>
                  <a:pt x="366264" y="5325412"/>
                  <a:pt x="358727" y="5298086"/>
                  <a:pt x="335437" y="5272796"/>
                </a:cubicBezTo>
                <a:cubicBezTo>
                  <a:pt x="323531" y="5259937"/>
                  <a:pt x="315815" y="5245269"/>
                  <a:pt x="311981" y="5229433"/>
                </a:cubicBezTo>
                <a:lnTo>
                  <a:pt x="311814" y="5179068"/>
                </a:lnTo>
                <a:lnTo>
                  <a:pt x="314362" y="5172091"/>
                </a:lnTo>
                <a:cubicBezTo>
                  <a:pt x="315243" y="5169781"/>
                  <a:pt x="315814" y="5167638"/>
                  <a:pt x="315052" y="5166114"/>
                </a:cubicBezTo>
                <a:lnTo>
                  <a:pt x="315052" y="5166114"/>
                </a:lnTo>
                <a:lnTo>
                  <a:pt x="315052" y="5166113"/>
                </a:lnTo>
                <a:lnTo>
                  <a:pt x="308337" y="5133225"/>
                </a:lnTo>
                <a:lnTo>
                  <a:pt x="315482" y="5102461"/>
                </a:lnTo>
                <a:cubicBezTo>
                  <a:pt x="322817" y="5082339"/>
                  <a:pt x="333247" y="5062669"/>
                  <a:pt x="334485" y="5041522"/>
                </a:cubicBezTo>
                <a:cubicBezTo>
                  <a:pt x="335627" y="5022853"/>
                  <a:pt x="349725" y="5003802"/>
                  <a:pt x="360964" y="4987038"/>
                </a:cubicBezTo>
                <a:cubicBezTo>
                  <a:pt x="372538" y="4969748"/>
                  <a:pt x="383790" y="4953853"/>
                  <a:pt x="385799" y="4933805"/>
                </a:cubicBezTo>
                <a:lnTo>
                  <a:pt x="385799" y="4933805"/>
                </a:lnTo>
                <a:lnTo>
                  <a:pt x="385799" y="4933805"/>
                </a:lnTo>
                <a:cubicBezTo>
                  <a:pt x="386468" y="4927122"/>
                  <a:pt x="386111" y="4919979"/>
                  <a:pt x="384396" y="4912168"/>
                </a:cubicBezTo>
                <a:lnTo>
                  <a:pt x="382691" y="4889275"/>
                </a:lnTo>
                <a:lnTo>
                  <a:pt x="387469" y="4867614"/>
                </a:lnTo>
                <a:cubicBezTo>
                  <a:pt x="392589" y="4853636"/>
                  <a:pt x="401352" y="4840633"/>
                  <a:pt x="412401" y="4828917"/>
                </a:cubicBezTo>
                <a:cubicBezTo>
                  <a:pt x="420784" y="4819964"/>
                  <a:pt x="425356" y="4810581"/>
                  <a:pt x="427237" y="4800484"/>
                </a:cubicBezTo>
                <a:lnTo>
                  <a:pt x="427237" y="4800483"/>
                </a:lnTo>
                <a:lnTo>
                  <a:pt x="427237" y="4800483"/>
                </a:lnTo>
                <a:cubicBezTo>
                  <a:pt x="429119" y="4790386"/>
                  <a:pt x="428309" y="4779575"/>
                  <a:pt x="425928" y="4767764"/>
                </a:cubicBezTo>
                <a:cubicBezTo>
                  <a:pt x="420022" y="4738235"/>
                  <a:pt x="419640" y="4707564"/>
                  <a:pt x="416021" y="4677655"/>
                </a:cubicBezTo>
                <a:cubicBezTo>
                  <a:pt x="415259" y="4671176"/>
                  <a:pt x="412591" y="4662986"/>
                  <a:pt x="408019" y="4659174"/>
                </a:cubicBezTo>
                <a:cubicBezTo>
                  <a:pt x="351249" y="4612500"/>
                  <a:pt x="350677" y="4546776"/>
                  <a:pt x="348009" y="4482004"/>
                </a:cubicBezTo>
                <a:lnTo>
                  <a:pt x="347247" y="4363891"/>
                </a:lnTo>
                <a:lnTo>
                  <a:pt x="356201" y="4324646"/>
                </a:lnTo>
                <a:cubicBezTo>
                  <a:pt x="368204" y="4300071"/>
                  <a:pt x="383824" y="4277402"/>
                  <a:pt x="396017" y="4253015"/>
                </a:cubicBezTo>
                <a:cubicBezTo>
                  <a:pt x="400781" y="4243873"/>
                  <a:pt x="400971" y="4232061"/>
                  <a:pt x="401733" y="4221392"/>
                </a:cubicBezTo>
                <a:lnTo>
                  <a:pt x="401733" y="4221391"/>
                </a:lnTo>
                <a:lnTo>
                  <a:pt x="401733" y="4221391"/>
                </a:lnTo>
                <a:lnTo>
                  <a:pt x="401638" y="4192388"/>
                </a:lnTo>
                <a:lnTo>
                  <a:pt x="405543" y="4165384"/>
                </a:lnTo>
                <a:cubicBezTo>
                  <a:pt x="414402" y="4144333"/>
                  <a:pt x="417831" y="4123948"/>
                  <a:pt x="416855" y="4103826"/>
                </a:cubicBezTo>
                <a:lnTo>
                  <a:pt x="416855" y="4103826"/>
                </a:lnTo>
                <a:lnTo>
                  <a:pt x="416855" y="4103825"/>
                </a:lnTo>
                <a:cubicBezTo>
                  <a:pt x="415879" y="4083702"/>
                  <a:pt x="410497" y="4063842"/>
                  <a:pt x="401733" y="4043839"/>
                </a:cubicBezTo>
                <a:cubicBezTo>
                  <a:pt x="395590" y="4029837"/>
                  <a:pt x="391101" y="4016025"/>
                  <a:pt x="388431" y="4002410"/>
                </a:cubicBezTo>
                <a:lnTo>
                  <a:pt x="386040" y="3962160"/>
                </a:lnTo>
                <a:lnTo>
                  <a:pt x="395544" y="3923125"/>
                </a:lnTo>
                <a:cubicBezTo>
                  <a:pt x="400804" y="3910319"/>
                  <a:pt x="408210" y="3897722"/>
                  <a:pt x="417925" y="3885339"/>
                </a:cubicBezTo>
                <a:cubicBezTo>
                  <a:pt x="426689" y="3874195"/>
                  <a:pt x="428975" y="3863193"/>
                  <a:pt x="427308" y="3852620"/>
                </a:cubicBezTo>
                <a:lnTo>
                  <a:pt x="427308" y="3852620"/>
                </a:lnTo>
                <a:lnTo>
                  <a:pt x="427308" y="3852619"/>
                </a:lnTo>
                <a:cubicBezTo>
                  <a:pt x="425642" y="3842046"/>
                  <a:pt x="420022" y="3831902"/>
                  <a:pt x="412973" y="3822472"/>
                </a:cubicBezTo>
                <a:lnTo>
                  <a:pt x="398042" y="3789776"/>
                </a:lnTo>
                <a:lnTo>
                  <a:pt x="404399" y="3754653"/>
                </a:lnTo>
                <a:cubicBezTo>
                  <a:pt x="407067" y="3749126"/>
                  <a:pt x="405733" y="3741316"/>
                  <a:pt x="404781" y="3734838"/>
                </a:cubicBezTo>
                <a:lnTo>
                  <a:pt x="404781" y="3734838"/>
                </a:lnTo>
                <a:lnTo>
                  <a:pt x="404781" y="3734837"/>
                </a:lnTo>
                <a:lnTo>
                  <a:pt x="400733" y="3680164"/>
                </a:lnTo>
                <a:lnTo>
                  <a:pt x="407246" y="3654416"/>
                </a:lnTo>
                <a:cubicBezTo>
                  <a:pt x="411056" y="3646123"/>
                  <a:pt x="416735" y="3638158"/>
                  <a:pt x="424974" y="3630633"/>
                </a:cubicBezTo>
                <a:cubicBezTo>
                  <a:pt x="431452" y="3624726"/>
                  <a:pt x="434118" y="3614820"/>
                  <a:pt x="438500" y="3606818"/>
                </a:cubicBezTo>
                <a:cubicBezTo>
                  <a:pt x="447455" y="3590054"/>
                  <a:pt x="451503" y="3582005"/>
                  <a:pt x="450598" y="3574409"/>
                </a:cubicBezTo>
                <a:lnTo>
                  <a:pt x="450598" y="3574408"/>
                </a:lnTo>
                <a:lnTo>
                  <a:pt x="450598" y="3574408"/>
                </a:lnTo>
                <a:cubicBezTo>
                  <a:pt x="449693" y="3566811"/>
                  <a:pt x="443835" y="3559668"/>
                  <a:pt x="432976" y="3544713"/>
                </a:cubicBezTo>
                <a:cubicBezTo>
                  <a:pt x="421546" y="3529090"/>
                  <a:pt x="409925" y="3507563"/>
                  <a:pt x="410877" y="3489467"/>
                </a:cubicBezTo>
                <a:cubicBezTo>
                  <a:pt x="416591" y="3380305"/>
                  <a:pt x="389159" y="3276480"/>
                  <a:pt x="363250" y="3172654"/>
                </a:cubicBezTo>
                <a:lnTo>
                  <a:pt x="350796" y="3077402"/>
                </a:lnTo>
                <a:lnTo>
                  <a:pt x="362488" y="2982149"/>
                </a:lnTo>
                <a:cubicBezTo>
                  <a:pt x="365441" y="2970576"/>
                  <a:pt x="366442" y="2959157"/>
                  <a:pt x="366072" y="2947863"/>
                </a:cubicBezTo>
                <a:lnTo>
                  <a:pt x="366072" y="2947863"/>
                </a:lnTo>
                <a:lnTo>
                  <a:pt x="366072" y="2947862"/>
                </a:lnTo>
                <a:cubicBezTo>
                  <a:pt x="364965" y="2913982"/>
                  <a:pt x="351534" y="2881226"/>
                  <a:pt x="341533" y="2848793"/>
                </a:cubicBezTo>
                <a:close/>
                <a:moveTo>
                  <a:pt x="817328" y="1508458"/>
                </a:moveTo>
                <a:lnTo>
                  <a:pt x="845421" y="1596213"/>
                </a:lnTo>
                <a:cubicBezTo>
                  <a:pt x="847898" y="1604978"/>
                  <a:pt x="846373" y="1615836"/>
                  <a:pt x="843517" y="1624980"/>
                </a:cubicBezTo>
                <a:cubicBezTo>
                  <a:pt x="833801" y="1656223"/>
                  <a:pt x="809415" y="1676036"/>
                  <a:pt x="786935" y="1697753"/>
                </a:cubicBezTo>
                <a:cubicBezTo>
                  <a:pt x="777029" y="1707279"/>
                  <a:pt x="769981" y="1720423"/>
                  <a:pt x="764267" y="1733188"/>
                </a:cubicBezTo>
                <a:cubicBezTo>
                  <a:pt x="749595" y="1766335"/>
                  <a:pt x="736452" y="1800246"/>
                  <a:pt x="722546" y="1833775"/>
                </a:cubicBezTo>
                <a:cubicBezTo>
                  <a:pt x="721212" y="1837013"/>
                  <a:pt x="717783" y="1839679"/>
                  <a:pt x="714925" y="1842158"/>
                </a:cubicBezTo>
                <a:cubicBezTo>
                  <a:pt x="684824" y="1866922"/>
                  <a:pt x="654535" y="1891497"/>
                  <a:pt x="624434" y="1916454"/>
                </a:cubicBezTo>
                <a:cubicBezTo>
                  <a:pt x="618720" y="1921216"/>
                  <a:pt x="614528" y="1928076"/>
                  <a:pt x="609004" y="1933219"/>
                </a:cubicBezTo>
                <a:cubicBezTo>
                  <a:pt x="601384" y="1940459"/>
                  <a:pt x="594143" y="1949603"/>
                  <a:pt x="584999" y="1953413"/>
                </a:cubicBezTo>
                <a:cubicBezTo>
                  <a:pt x="556234" y="1965224"/>
                  <a:pt x="543850" y="1987894"/>
                  <a:pt x="538516" y="2016469"/>
                </a:cubicBezTo>
                <a:cubicBezTo>
                  <a:pt x="533563" y="2042570"/>
                  <a:pt x="529371" y="2068669"/>
                  <a:pt x="523657" y="2094578"/>
                </a:cubicBezTo>
                <a:cubicBezTo>
                  <a:pt x="516799" y="2126201"/>
                  <a:pt x="509369" y="2157636"/>
                  <a:pt x="500986" y="2188879"/>
                </a:cubicBezTo>
                <a:cubicBezTo>
                  <a:pt x="497366" y="2202404"/>
                  <a:pt x="493176" y="2216692"/>
                  <a:pt x="485746" y="2228314"/>
                </a:cubicBezTo>
                <a:cubicBezTo>
                  <a:pt x="465171" y="2260890"/>
                  <a:pt x="451265" y="2295753"/>
                  <a:pt x="456789" y="2334044"/>
                </a:cubicBezTo>
                <a:cubicBezTo>
                  <a:pt x="461171" y="2364715"/>
                  <a:pt x="449931" y="2390434"/>
                  <a:pt x="432404" y="2409485"/>
                </a:cubicBezTo>
                <a:cubicBezTo>
                  <a:pt x="416497" y="2426822"/>
                  <a:pt x="410353" y="2444777"/>
                  <a:pt x="409472" y="2463017"/>
                </a:cubicBezTo>
                <a:lnTo>
                  <a:pt x="409472" y="2463018"/>
                </a:lnTo>
                <a:lnTo>
                  <a:pt x="409472" y="2463018"/>
                </a:lnTo>
                <a:cubicBezTo>
                  <a:pt x="408591" y="2481259"/>
                  <a:pt x="412972" y="2499786"/>
                  <a:pt x="418115" y="2518265"/>
                </a:cubicBezTo>
                <a:lnTo>
                  <a:pt x="421759" y="2545007"/>
                </a:lnTo>
                <a:lnTo>
                  <a:pt x="417545" y="2571034"/>
                </a:lnTo>
                <a:cubicBezTo>
                  <a:pt x="405543" y="2612945"/>
                  <a:pt x="372966" y="2640950"/>
                  <a:pt x="344391" y="2668001"/>
                </a:cubicBezTo>
                <a:cubicBezTo>
                  <a:pt x="320006" y="2691054"/>
                  <a:pt x="306290" y="2716963"/>
                  <a:pt x="296001" y="2745348"/>
                </a:cubicBezTo>
                <a:lnTo>
                  <a:pt x="296001" y="2745352"/>
                </a:lnTo>
                <a:lnTo>
                  <a:pt x="289670" y="2770758"/>
                </a:lnTo>
                <a:lnTo>
                  <a:pt x="290080" y="2778006"/>
                </a:lnTo>
                <a:lnTo>
                  <a:pt x="289301" y="2782305"/>
                </a:lnTo>
                <a:lnTo>
                  <a:pt x="290501" y="2785440"/>
                </a:lnTo>
                <a:lnTo>
                  <a:pt x="290929" y="2793023"/>
                </a:lnTo>
                <a:lnTo>
                  <a:pt x="300579" y="2811780"/>
                </a:lnTo>
                <a:lnTo>
                  <a:pt x="300582" y="2811787"/>
                </a:lnTo>
                <a:lnTo>
                  <a:pt x="300583" y="2811787"/>
                </a:lnTo>
                <a:lnTo>
                  <a:pt x="300579" y="2811780"/>
                </a:lnTo>
                <a:lnTo>
                  <a:pt x="290501" y="2785440"/>
                </a:lnTo>
                <a:lnTo>
                  <a:pt x="290080" y="2778006"/>
                </a:lnTo>
                <a:lnTo>
                  <a:pt x="296001" y="2745352"/>
                </a:lnTo>
                <a:lnTo>
                  <a:pt x="296001" y="2745349"/>
                </a:lnTo>
                <a:cubicBezTo>
                  <a:pt x="306290" y="2716964"/>
                  <a:pt x="320006" y="2691055"/>
                  <a:pt x="344391" y="2668002"/>
                </a:cubicBezTo>
                <a:cubicBezTo>
                  <a:pt x="372966" y="2640951"/>
                  <a:pt x="405543" y="2612946"/>
                  <a:pt x="417545" y="2571035"/>
                </a:cubicBezTo>
                <a:cubicBezTo>
                  <a:pt x="420117" y="2561986"/>
                  <a:pt x="421593" y="2553556"/>
                  <a:pt x="421760" y="2545007"/>
                </a:cubicBezTo>
                <a:lnTo>
                  <a:pt x="421759" y="2545007"/>
                </a:lnTo>
                <a:lnTo>
                  <a:pt x="421760" y="2545006"/>
                </a:lnTo>
                <a:cubicBezTo>
                  <a:pt x="421926" y="2536457"/>
                  <a:pt x="420783" y="2527790"/>
                  <a:pt x="418115" y="2518264"/>
                </a:cubicBezTo>
                <a:cubicBezTo>
                  <a:pt x="415544" y="2509025"/>
                  <a:pt x="413163" y="2499773"/>
                  <a:pt x="411535" y="2490551"/>
                </a:cubicBezTo>
                <a:lnTo>
                  <a:pt x="409472" y="2463018"/>
                </a:lnTo>
                <a:lnTo>
                  <a:pt x="415303" y="2435913"/>
                </a:lnTo>
                <a:cubicBezTo>
                  <a:pt x="418938" y="2426977"/>
                  <a:pt x="424451" y="2418154"/>
                  <a:pt x="432404" y="2409486"/>
                </a:cubicBezTo>
                <a:cubicBezTo>
                  <a:pt x="449931" y="2390435"/>
                  <a:pt x="461171" y="2364716"/>
                  <a:pt x="456789" y="2334045"/>
                </a:cubicBezTo>
                <a:cubicBezTo>
                  <a:pt x="451265" y="2295754"/>
                  <a:pt x="465171" y="2260891"/>
                  <a:pt x="485746" y="2228315"/>
                </a:cubicBezTo>
                <a:cubicBezTo>
                  <a:pt x="493176" y="2216693"/>
                  <a:pt x="497366" y="2202405"/>
                  <a:pt x="500986" y="2188880"/>
                </a:cubicBezTo>
                <a:cubicBezTo>
                  <a:pt x="509369" y="2157637"/>
                  <a:pt x="516799" y="2126202"/>
                  <a:pt x="523657" y="2094579"/>
                </a:cubicBezTo>
                <a:cubicBezTo>
                  <a:pt x="529371" y="2068670"/>
                  <a:pt x="533563" y="2042571"/>
                  <a:pt x="538516" y="2016470"/>
                </a:cubicBezTo>
                <a:cubicBezTo>
                  <a:pt x="543850" y="1987895"/>
                  <a:pt x="556234" y="1965225"/>
                  <a:pt x="584999" y="1953414"/>
                </a:cubicBezTo>
                <a:cubicBezTo>
                  <a:pt x="594143" y="1949604"/>
                  <a:pt x="601384" y="1940460"/>
                  <a:pt x="609004" y="1933220"/>
                </a:cubicBezTo>
                <a:cubicBezTo>
                  <a:pt x="614528" y="1928077"/>
                  <a:pt x="618720" y="1921217"/>
                  <a:pt x="624434" y="1916455"/>
                </a:cubicBezTo>
                <a:cubicBezTo>
                  <a:pt x="654535" y="1891498"/>
                  <a:pt x="684824" y="1866923"/>
                  <a:pt x="714925" y="1842159"/>
                </a:cubicBezTo>
                <a:cubicBezTo>
                  <a:pt x="717783" y="1839680"/>
                  <a:pt x="721212" y="1837014"/>
                  <a:pt x="722546" y="1833776"/>
                </a:cubicBezTo>
                <a:cubicBezTo>
                  <a:pt x="736452" y="1800247"/>
                  <a:pt x="749596" y="1766336"/>
                  <a:pt x="764267" y="1733189"/>
                </a:cubicBezTo>
                <a:cubicBezTo>
                  <a:pt x="769981" y="1720424"/>
                  <a:pt x="777029" y="1707280"/>
                  <a:pt x="786936" y="1697754"/>
                </a:cubicBezTo>
                <a:cubicBezTo>
                  <a:pt x="809416" y="1676037"/>
                  <a:pt x="833801" y="1656224"/>
                  <a:pt x="843517" y="1624981"/>
                </a:cubicBezTo>
                <a:cubicBezTo>
                  <a:pt x="846374" y="1615837"/>
                  <a:pt x="847899" y="1604979"/>
                  <a:pt x="845422" y="1596214"/>
                </a:cubicBezTo>
                <a:close/>
                <a:moveTo>
                  <a:pt x="792926" y="1453958"/>
                </a:moveTo>
                <a:lnTo>
                  <a:pt x="798723" y="1459073"/>
                </a:lnTo>
                <a:lnTo>
                  <a:pt x="807941" y="1481572"/>
                </a:lnTo>
                <a:lnTo>
                  <a:pt x="798724" y="1459074"/>
                </a:lnTo>
                <a:lnTo>
                  <a:pt x="798723" y="1459073"/>
                </a:lnTo>
                <a:lnTo>
                  <a:pt x="798723" y="1459073"/>
                </a:lnTo>
                <a:close/>
                <a:moveTo>
                  <a:pt x="779530" y="1268758"/>
                </a:moveTo>
                <a:lnTo>
                  <a:pt x="774363" y="1286069"/>
                </a:lnTo>
                <a:cubicBezTo>
                  <a:pt x="759789" y="1306930"/>
                  <a:pt x="753550" y="1328552"/>
                  <a:pt x="752025" y="1350627"/>
                </a:cubicBezTo>
                <a:lnTo>
                  <a:pt x="757620" y="1413840"/>
                </a:lnTo>
                <a:lnTo>
                  <a:pt x="752026" y="1350628"/>
                </a:lnTo>
                <a:cubicBezTo>
                  <a:pt x="753550" y="1328553"/>
                  <a:pt x="759790" y="1306930"/>
                  <a:pt x="774363" y="1286070"/>
                </a:cubicBezTo>
                <a:cubicBezTo>
                  <a:pt x="777506" y="1281689"/>
                  <a:pt x="779078" y="1275402"/>
                  <a:pt x="779530" y="1268758"/>
                </a:cubicBezTo>
                <a:close/>
                <a:moveTo>
                  <a:pt x="837801" y="773035"/>
                </a:moveTo>
                <a:lnTo>
                  <a:pt x="829801" y="854379"/>
                </a:lnTo>
                <a:cubicBezTo>
                  <a:pt x="827515" y="878956"/>
                  <a:pt x="826753" y="903722"/>
                  <a:pt x="798747" y="915343"/>
                </a:cubicBezTo>
                <a:cubicBezTo>
                  <a:pt x="794365" y="917059"/>
                  <a:pt x="791127" y="922773"/>
                  <a:pt x="788269" y="927155"/>
                </a:cubicBezTo>
                <a:cubicBezTo>
                  <a:pt x="744261" y="994785"/>
                  <a:pt x="745405" y="1030980"/>
                  <a:pt x="791889" y="1097087"/>
                </a:cubicBezTo>
                <a:cubicBezTo>
                  <a:pt x="796651" y="1103945"/>
                  <a:pt x="800081" y="1118613"/>
                  <a:pt x="796271" y="1123185"/>
                </a:cubicBezTo>
                <a:cubicBezTo>
                  <a:pt x="780459" y="1142617"/>
                  <a:pt x="773411" y="1162954"/>
                  <a:pt x="771553" y="1184029"/>
                </a:cubicBezTo>
                <a:cubicBezTo>
                  <a:pt x="773411" y="1162954"/>
                  <a:pt x="780460" y="1142618"/>
                  <a:pt x="796272" y="1123186"/>
                </a:cubicBezTo>
                <a:cubicBezTo>
                  <a:pt x="800082" y="1118614"/>
                  <a:pt x="796652" y="1103946"/>
                  <a:pt x="791890" y="1097088"/>
                </a:cubicBezTo>
                <a:cubicBezTo>
                  <a:pt x="745406" y="1030981"/>
                  <a:pt x="744262" y="994786"/>
                  <a:pt x="788270" y="927156"/>
                </a:cubicBezTo>
                <a:cubicBezTo>
                  <a:pt x="791128" y="922774"/>
                  <a:pt x="794366" y="917060"/>
                  <a:pt x="798748" y="915344"/>
                </a:cubicBezTo>
                <a:cubicBezTo>
                  <a:pt x="826753" y="903723"/>
                  <a:pt x="827515" y="878957"/>
                  <a:pt x="829801" y="854380"/>
                </a:cubicBezTo>
                <a:cubicBezTo>
                  <a:pt x="832277" y="827330"/>
                  <a:pt x="835515" y="800277"/>
                  <a:pt x="837801" y="773036"/>
                </a:cubicBezTo>
                <a:close/>
                <a:moveTo>
                  <a:pt x="782400" y="517851"/>
                </a:moveTo>
                <a:lnTo>
                  <a:pt x="791317" y="556047"/>
                </a:lnTo>
                <a:cubicBezTo>
                  <a:pt x="793413" y="564048"/>
                  <a:pt x="798937" y="572622"/>
                  <a:pt x="797795" y="580050"/>
                </a:cubicBezTo>
                <a:cubicBezTo>
                  <a:pt x="794461" y="601578"/>
                  <a:pt x="796890" y="622201"/>
                  <a:pt x="801176" y="642537"/>
                </a:cubicBezTo>
                <a:lnTo>
                  <a:pt x="813700" y="694928"/>
                </a:lnTo>
                <a:lnTo>
                  <a:pt x="801177" y="642538"/>
                </a:lnTo>
                <a:cubicBezTo>
                  <a:pt x="796891" y="622201"/>
                  <a:pt x="794462" y="601579"/>
                  <a:pt x="797796" y="580051"/>
                </a:cubicBezTo>
                <a:cubicBezTo>
                  <a:pt x="798938" y="572623"/>
                  <a:pt x="793414" y="564049"/>
                  <a:pt x="791318" y="556048"/>
                </a:cubicBezTo>
                <a:close/>
                <a:moveTo>
                  <a:pt x="769105" y="298169"/>
                </a:moveTo>
                <a:lnTo>
                  <a:pt x="783887" y="313533"/>
                </a:lnTo>
                <a:lnTo>
                  <a:pt x="786245" y="324058"/>
                </a:lnTo>
                <a:cubicBezTo>
                  <a:pt x="786031" y="328964"/>
                  <a:pt x="785126" y="334584"/>
                  <a:pt x="784459" y="338870"/>
                </a:cubicBezTo>
                <a:cubicBezTo>
                  <a:pt x="781601" y="357921"/>
                  <a:pt x="774363" y="376781"/>
                  <a:pt x="774553" y="395640"/>
                </a:cubicBezTo>
                <a:lnTo>
                  <a:pt x="778363" y="367328"/>
                </a:lnTo>
                <a:cubicBezTo>
                  <a:pt x="780506" y="357874"/>
                  <a:pt x="783031" y="348396"/>
                  <a:pt x="784460" y="338871"/>
                </a:cubicBezTo>
                <a:cubicBezTo>
                  <a:pt x="785794" y="330299"/>
                  <a:pt x="788080" y="316390"/>
                  <a:pt x="783888" y="313534"/>
                </a:cubicBezTo>
                <a:lnTo>
                  <a:pt x="783887" y="313533"/>
                </a:lnTo>
                <a:lnTo>
                  <a:pt x="783887" y="313533"/>
                </a:lnTo>
                <a:close/>
                <a:moveTo>
                  <a:pt x="761560" y="281568"/>
                </a:moveTo>
                <a:lnTo>
                  <a:pt x="766454" y="295415"/>
                </a:lnTo>
                <a:lnTo>
                  <a:pt x="766455" y="295415"/>
                </a:lnTo>
                <a:close/>
                <a:moveTo>
                  <a:pt x="774880" y="24486"/>
                </a:moveTo>
                <a:lnTo>
                  <a:pt x="777142" y="74129"/>
                </a:lnTo>
                <a:cubicBezTo>
                  <a:pt x="775758" y="100174"/>
                  <a:pt x="771253" y="125876"/>
                  <a:pt x="767023" y="151569"/>
                </a:cubicBezTo>
                <a:lnTo>
                  <a:pt x="766824" y="153388"/>
                </a:lnTo>
                <a:lnTo>
                  <a:pt x="763010" y="177271"/>
                </a:lnTo>
                <a:lnTo>
                  <a:pt x="758551" y="228944"/>
                </a:lnTo>
                <a:lnTo>
                  <a:pt x="758551" y="228948"/>
                </a:lnTo>
                <a:lnTo>
                  <a:pt x="758551" y="228949"/>
                </a:lnTo>
                <a:lnTo>
                  <a:pt x="758551" y="228944"/>
                </a:lnTo>
                <a:lnTo>
                  <a:pt x="766824" y="153388"/>
                </a:lnTo>
                <a:lnTo>
                  <a:pt x="771220" y="125861"/>
                </a:lnTo>
                <a:cubicBezTo>
                  <a:pt x="773910" y="108703"/>
                  <a:pt x="776220" y="91492"/>
                  <a:pt x="777143" y="74129"/>
                </a:cubicBezTo>
                <a:close/>
                <a:moveTo>
                  <a:pt x="313353" y="0"/>
                </a:moveTo>
                <a:lnTo>
                  <a:pt x="777461" y="0"/>
                </a:lnTo>
                <a:lnTo>
                  <a:pt x="774743" y="21486"/>
                </a:lnTo>
                <a:lnTo>
                  <a:pt x="777461" y="1"/>
                </a:lnTo>
                <a:lnTo>
                  <a:pt x="4543953" y="2"/>
                </a:lnTo>
                <a:lnTo>
                  <a:pt x="4543953" y="6858002"/>
                </a:lnTo>
                <a:lnTo>
                  <a:pt x="284400" y="6858002"/>
                </a:lnTo>
                <a:lnTo>
                  <a:pt x="284400" y="6858001"/>
                </a:lnTo>
                <a:lnTo>
                  <a:pt x="284400" y="6858001"/>
                </a:lnTo>
                <a:lnTo>
                  <a:pt x="278237" y="6812064"/>
                </a:lnTo>
                <a:lnTo>
                  <a:pt x="283011" y="6776800"/>
                </a:lnTo>
                <a:cubicBezTo>
                  <a:pt x="286107" y="6765164"/>
                  <a:pt x="290857" y="6753698"/>
                  <a:pt x="297715" y="6742553"/>
                </a:cubicBezTo>
                <a:cubicBezTo>
                  <a:pt x="306003" y="6729219"/>
                  <a:pt x="311147" y="6716169"/>
                  <a:pt x="311551" y="6702977"/>
                </a:cubicBezTo>
                <a:lnTo>
                  <a:pt x="311551" y="6702976"/>
                </a:lnTo>
                <a:lnTo>
                  <a:pt x="311551" y="6702976"/>
                </a:lnTo>
                <a:cubicBezTo>
                  <a:pt x="311956" y="6689783"/>
                  <a:pt x="307622" y="6676448"/>
                  <a:pt x="296953" y="6662541"/>
                </a:cubicBezTo>
                <a:cubicBezTo>
                  <a:pt x="293286" y="6657825"/>
                  <a:pt x="290989" y="6651967"/>
                  <a:pt x="289870" y="6645552"/>
                </a:cubicBezTo>
                <a:lnTo>
                  <a:pt x="289858" y="6625225"/>
                </a:lnTo>
                <a:lnTo>
                  <a:pt x="306480" y="6588626"/>
                </a:lnTo>
                <a:cubicBezTo>
                  <a:pt x="312576" y="6582147"/>
                  <a:pt x="318672" y="6575479"/>
                  <a:pt x="328959" y="6564621"/>
                </a:cubicBezTo>
                <a:lnTo>
                  <a:pt x="328959" y="6564620"/>
                </a:lnTo>
                <a:lnTo>
                  <a:pt x="306480" y="6588625"/>
                </a:lnTo>
                <a:cubicBezTo>
                  <a:pt x="298003" y="6597578"/>
                  <a:pt x="291954" y="6611342"/>
                  <a:pt x="289858" y="6625224"/>
                </a:cubicBezTo>
                <a:lnTo>
                  <a:pt x="289858" y="6625225"/>
                </a:lnTo>
                <a:lnTo>
                  <a:pt x="289858" y="6625225"/>
                </a:lnTo>
                <a:cubicBezTo>
                  <a:pt x="287762" y="6639108"/>
                  <a:pt x="289619" y="6653111"/>
                  <a:pt x="296953" y="6662542"/>
                </a:cubicBezTo>
                <a:cubicBezTo>
                  <a:pt x="302288" y="6669496"/>
                  <a:pt x="306038" y="6676306"/>
                  <a:pt x="308405" y="6683027"/>
                </a:cubicBezTo>
                <a:lnTo>
                  <a:pt x="311551" y="6702976"/>
                </a:lnTo>
                <a:lnTo>
                  <a:pt x="297715" y="6742552"/>
                </a:lnTo>
                <a:cubicBezTo>
                  <a:pt x="283999" y="6764841"/>
                  <a:pt x="278713" y="6788417"/>
                  <a:pt x="278237" y="6812063"/>
                </a:cubicBezTo>
                <a:lnTo>
                  <a:pt x="278237" y="6812064"/>
                </a:lnTo>
                <a:lnTo>
                  <a:pt x="278237" y="6812064"/>
                </a:lnTo>
                <a:lnTo>
                  <a:pt x="284400" y="6858001"/>
                </a:lnTo>
                <a:lnTo>
                  <a:pt x="112147" y="6858001"/>
                </a:lnTo>
                <a:lnTo>
                  <a:pt x="102447" y="6815516"/>
                </a:lnTo>
                <a:cubicBezTo>
                  <a:pt x="96923" y="6793035"/>
                  <a:pt x="87016" y="6771319"/>
                  <a:pt x="83396" y="6748458"/>
                </a:cubicBezTo>
                <a:cubicBezTo>
                  <a:pt x="74824" y="6694164"/>
                  <a:pt x="68728" y="6639488"/>
                  <a:pt x="61870" y="6584812"/>
                </a:cubicBezTo>
                <a:cubicBezTo>
                  <a:pt x="54821" y="6528424"/>
                  <a:pt x="47391" y="6472225"/>
                  <a:pt x="41105" y="6415833"/>
                </a:cubicBezTo>
                <a:cubicBezTo>
                  <a:pt x="37865" y="6384972"/>
                  <a:pt x="37295" y="6353919"/>
                  <a:pt x="34247" y="6323058"/>
                </a:cubicBezTo>
                <a:cubicBezTo>
                  <a:pt x="31579" y="6296005"/>
                  <a:pt x="26626" y="6269144"/>
                  <a:pt x="23386" y="6242093"/>
                </a:cubicBezTo>
                <a:cubicBezTo>
                  <a:pt x="20720" y="6218660"/>
                  <a:pt x="19196" y="6195037"/>
                  <a:pt x="16528" y="6171605"/>
                </a:cubicBezTo>
                <a:cubicBezTo>
                  <a:pt x="12148" y="6134075"/>
                  <a:pt x="7194" y="6096736"/>
                  <a:pt x="2622" y="6059397"/>
                </a:cubicBezTo>
                <a:lnTo>
                  <a:pt x="0" y="6041769"/>
                </a:lnTo>
                <a:lnTo>
                  <a:pt x="0" y="6000937"/>
                </a:lnTo>
                <a:lnTo>
                  <a:pt x="3670" y="5957595"/>
                </a:lnTo>
                <a:lnTo>
                  <a:pt x="0" y="5912511"/>
                </a:lnTo>
                <a:lnTo>
                  <a:pt x="0" y="5886401"/>
                </a:lnTo>
                <a:lnTo>
                  <a:pt x="1098" y="5864318"/>
                </a:lnTo>
                <a:cubicBezTo>
                  <a:pt x="7576" y="5839361"/>
                  <a:pt x="16720" y="5815169"/>
                  <a:pt x="24720" y="5790592"/>
                </a:cubicBezTo>
                <a:cubicBezTo>
                  <a:pt x="25672" y="5787924"/>
                  <a:pt x="25864" y="5784686"/>
                  <a:pt x="26434" y="5781830"/>
                </a:cubicBezTo>
                <a:cubicBezTo>
                  <a:pt x="29675" y="5765635"/>
                  <a:pt x="32913" y="5749634"/>
                  <a:pt x="35771" y="5733440"/>
                </a:cubicBezTo>
                <a:cubicBezTo>
                  <a:pt x="37295" y="5724678"/>
                  <a:pt x="37485" y="5715723"/>
                  <a:pt x="38819" y="5706959"/>
                </a:cubicBezTo>
                <a:cubicBezTo>
                  <a:pt x="44153" y="5673050"/>
                  <a:pt x="35199" y="5635711"/>
                  <a:pt x="58250" y="5606372"/>
                </a:cubicBezTo>
                <a:cubicBezTo>
                  <a:pt x="73110" y="5587321"/>
                  <a:pt x="69680" y="5568842"/>
                  <a:pt x="67394" y="5548460"/>
                </a:cubicBezTo>
                <a:cubicBezTo>
                  <a:pt x="65680" y="5533027"/>
                  <a:pt x="66252" y="5517215"/>
                  <a:pt x="66060" y="5501594"/>
                </a:cubicBezTo>
                <a:cubicBezTo>
                  <a:pt x="65490" y="5474161"/>
                  <a:pt x="65298" y="5446728"/>
                  <a:pt x="64346" y="5419295"/>
                </a:cubicBezTo>
                <a:cubicBezTo>
                  <a:pt x="63966" y="5410531"/>
                  <a:pt x="59202" y="5401579"/>
                  <a:pt x="59964" y="5393005"/>
                </a:cubicBezTo>
                <a:cubicBezTo>
                  <a:pt x="63584" y="5353379"/>
                  <a:pt x="69300" y="5313754"/>
                  <a:pt x="72538" y="5274129"/>
                </a:cubicBezTo>
                <a:cubicBezTo>
                  <a:pt x="74442" y="5251650"/>
                  <a:pt x="70824" y="5228597"/>
                  <a:pt x="73490" y="5206308"/>
                </a:cubicBezTo>
                <a:cubicBezTo>
                  <a:pt x="76538" y="5180591"/>
                  <a:pt x="84348" y="5155445"/>
                  <a:pt x="89113" y="5129916"/>
                </a:cubicBezTo>
                <a:cubicBezTo>
                  <a:pt x="90445" y="5122867"/>
                  <a:pt x="88731" y="5115057"/>
                  <a:pt x="88351" y="5107627"/>
                </a:cubicBezTo>
                <a:cubicBezTo>
                  <a:pt x="87968" y="5099245"/>
                  <a:pt x="87206" y="5091052"/>
                  <a:pt x="87016" y="5082670"/>
                </a:cubicBezTo>
                <a:cubicBezTo>
                  <a:pt x="86634" y="5057141"/>
                  <a:pt x="87206" y="5031614"/>
                  <a:pt x="85872" y="5006086"/>
                </a:cubicBezTo>
                <a:cubicBezTo>
                  <a:pt x="85110" y="4990465"/>
                  <a:pt x="77300" y="4974082"/>
                  <a:pt x="80158" y="4959602"/>
                </a:cubicBezTo>
                <a:cubicBezTo>
                  <a:pt x="85682" y="4930075"/>
                  <a:pt x="73300" y="4900546"/>
                  <a:pt x="83586" y="4871019"/>
                </a:cubicBezTo>
                <a:cubicBezTo>
                  <a:pt x="86634" y="4861873"/>
                  <a:pt x="79014" y="4849300"/>
                  <a:pt x="78634" y="4838250"/>
                </a:cubicBezTo>
                <a:cubicBezTo>
                  <a:pt x="77682" y="4810627"/>
                  <a:pt x="77872" y="4783004"/>
                  <a:pt x="78062" y="4755381"/>
                </a:cubicBezTo>
                <a:cubicBezTo>
                  <a:pt x="78252" y="4730614"/>
                  <a:pt x="75586" y="4704895"/>
                  <a:pt x="80920" y="4681083"/>
                </a:cubicBezTo>
                <a:cubicBezTo>
                  <a:pt x="86634" y="4656126"/>
                  <a:pt x="85872" y="4633647"/>
                  <a:pt x="79396" y="4609452"/>
                </a:cubicBezTo>
                <a:cubicBezTo>
                  <a:pt x="75014" y="4592878"/>
                  <a:pt x="74442" y="4575351"/>
                  <a:pt x="73110" y="4558207"/>
                </a:cubicBezTo>
                <a:cubicBezTo>
                  <a:pt x="71586" y="4539728"/>
                  <a:pt x="75586" y="4519343"/>
                  <a:pt x="69300" y="4502579"/>
                </a:cubicBezTo>
                <a:cubicBezTo>
                  <a:pt x="50629" y="4452665"/>
                  <a:pt x="46629" y="4401419"/>
                  <a:pt x="46629" y="4349222"/>
                </a:cubicBezTo>
                <a:cubicBezTo>
                  <a:pt x="46629" y="4339695"/>
                  <a:pt x="49295" y="4329979"/>
                  <a:pt x="52153" y="4320837"/>
                </a:cubicBezTo>
                <a:cubicBezTo>
                  <a:pt x="69300" y="4267493"/>
                  <a:pt x="67776" y="4213961"/>
                  <a:pt x="57297" y="4159667"/>
                </a:cubicBezTo>
                <a:cubicBezTo>
                  <a:pt x="55011" y="4148427"/>
                  <a:pt x="54629" y="4135854"/>
                  <a:pt x="56915" y="4124614"/>
                </a:cubicBezTo>
                <a:cubicBezTo>
                  <a:pt x="63584" y="4092989"/>
                  <a:pt x="74634" y="4062318"/>
                  <a:pt x="79396" y="4030503"/>
                </a:cubicBezTo>
                <a:cubicBezTo>
                  <a:pt x="87206" y="3977925"/>
                  <a:pt x="60918" y="3932394"/>
                  <a:pt x="43771" y="3885338"/>
                </a:cubicBezTo>
                <a:cubicBezTo>
                  <a:pt x="31627" y="3851761"/>
                  <a:pt x="8016" y="3821935"/>
                  <a:pt x="426" y="3786777"/>
                </a:cubicBezTo>
                <a:lnTo>
                  <a:pt x="0" y="3773897"/>
                </a:lnTo>
                <a:lnTo>
                  <a:pt x="0" y="3393882"/>
                </a:lnTo>
                <a:lnTo>
                  <a:pt x="11838" y="3359516"/>
                </a:lnTo>
                <a:cubicBezTo>
                  <a:pt x="14434" y="3346205"/>
                  <a:pt x="14910" y="3332774"/>
                  <a:pt x="12910" y="3318771"/>
                </a:cubicBezTo>
                <a:cubicBezTo>
                  <a:pt x="12243" y="3314104"/>
                  <a:pt x="9909" y="3308770"/>
                  <a:pt x="6718" y="3304079"/>
                </a:cubicBezTo>
                <a:lnTo>
                  <a:pt x="0" y="3297657"/>
                </a:lnTo>
                <a:lnTo>
                  <a:pt x="0" y="3207867"/>
                </a:lnTo>
                <a:lnTo>
                  <a:pt x="15553" y="3186771"/>
                </a:lnTo>
                <a:cubicBezTo>
                  <a:pt x="28483" y="3162329"/>
                  <a:pt x="30484" y="3134647"/>
                  <a:pt x="36341" y="3107500"/>
                </a:cubicBezTo>
                <a:cubicBezTo>
                  <a:pt x="41105" y="3085403"/>
                  <a:pt x="41295" y="3064827"/>
                  <a:pt x="38057" y="3042728"/>
                </a:cubicBezTo>
                <a:cubicBezTo>
                  <a:pt x="30817" y="2994722"/>
                  <a:pt x="41105" y="2948047"/>
                  <a:pt x="54249" y="2901943"/>
                </a:cubicBezTo>
                <a:cubicBezTo>
                  <a:pt x="63012" y="2871462"/>
                  <a:pt x="68346" y="2840219"/>
                  <a:pt x="77300" y="2809930"/>
                </a:cubicBezTo>
                <a:cubicBezTo>
                  <a:pt x="84158" y="2787259"/>
                  <a:pt x="92351" y="2764590"/>
                  <a:pt x="103399" y="2743826"/>
                </a:cubicBezTo>
                <a:cubicBezTo>
                  <a:pt x="119594" y="2713723"/>
                  <a:pt x="143978" y="2687436"/>
                  <a:pt x="137500" y="2649143"/>
                </a:cubicBezTo>
                <a:cubicBezTo>
                  <a:pt x="131786" y="2615421"/>
                  <a:pt x="143786" y="2584942"/>
                  <a:pt x="155217" y="2554079"/>
                </a:cubicBezTo>
                <a:cubicBezTo>
                  <a:pt x="163599" y="2531409"/>
                  <a:pt x="172173" y="2508742"/>
                  <a:pt x="177507" y="2485307"/>
                </a:cubicBezTo>
                <a:cubicBezTo>
                  <a:pt x="183794" y="2457492"/>
                  <a:pt x="181126" y="2426059"/>
                  <a:pt x="192748" y="2401292"/>
                </a:cubicBezTo>
                <a:cubicBezTo>
                  <a:pt x="204940" y="2375383"/>
                  <a:pt x="196748" y="2353859"/>
                  <a:pt x="193318" y="2330806"/>
                </a:cubicBezTo>
                <a:cubicBezTo>
                  <a:pt x="187984" y="2294039"/>
                  <a:pt x="178077" y="2257459"/>
                  <a:pt x="190652" y="2220312"/>
                </a:cubicBezTo>
                <a:cubicBezTo>
                  <a:pt x="205892" y="2175163"/>
                  <a:pt x="222275" y="2130393"/>
                  <a:pt x="236753" y="2085054"/>
                </a:cubicBezTo>
                <a:cubicBezTo>
                  <a:pt x="242280" y="2067525"/>
                  <a:pt x="244566" y="2048668"/>
                  <a:pt x="247042" y="2030378"/>
                </a:cubicBezTo>
                <a:cubicBezTo>
                  <a:pt x="249138" y="2013043"/>
                  <a:pt x="243804" y="1992279"/>
                  <a:pt x="251804" y="1978940"/>
                </a:cubicBezTo>
                <a:cubicBezTo>
                  <a:pt x="272379" y="1944649"/>
                  <a:pt x="282475" y="1909408"/>
                  <a:pt x="282475" y="1869780"/>
                </a:cubicBezTo>
                <a:cubicBezTo>
                  <a:pt x="282475" y="1854920"/>
                  <a:pt x="291049" y="1840441"/>
                  <a:pt x="292573" y="1825393"/>
                </a:cubicBezTo>
                <a:cubicBezTo>
                  <a:pt x="294477" y="1804816"/>
                  <a:pt x="299622" y="1781194"/>
                  <a:pt x="292381" y="1763287"/>
                </a:cubicBezTo>
                <a:cubicBezTo>
                  <a:pt x="275237" y="1721185"/>
                  <a:pt x="289525" y="1687086"/>
                  <a:pt x="306480" y="1650317"/>
                </a:cubicBezTo>
                <a:cubicBezTo>
                  <a:pt x="323244" y="1614120"/>
                  <a:pt x="336579" y="1576019"/>
                  <a:pt x="347629" y="1537537"/>
                </a:cubicBezTo>
                <a:cubicBezTo>
                  <a:pt x="351629" y="1523059"/>
                  <a:pt x="344961" y="1505724"/>
                  <a:pt x="343629" y="1489720"/>
                </a:cubicBezTo>
                <a:cubicBezTo>
                  <a:pt x="343247" y="1484004"/>
                  <a:pt x="342675" y="1477717"/>
                  <a:pt x="344581" y="1472575"/>
                </a:cubicBezTo>
                <a:cubicBezTo>
                  <a:pt x="362870" y="1422854"/>
                  <a:pt x="376776" y="1372368"/>
                  <a:pt x="367252" y="1318456"/>
                </a:cubicBezTo>
                <a:cubicBezTo>
                  <a:pt x="366298" y="1313504"/>
                  <a:pt x="368394" y="1307978"/>
                  <a:pt x="369728" y="1303024"/>
                </a:cubicBezTo>
                <a:cubicBezTo>
                  <a:pt x="376586" y="1278829"/>
                  <a:pt x="387444" y="1255206"/>
                  <a:pt x="389921" y="1230633"/>
                </a:cubicBezTo>
                <a:cubicBezTo>
                  <a:pt x="396017" y="1170051"/>
                  <a:pt x="398495" y="1109091"/>
                  <a:pt x="402495" y="1048125"/>
                </a:cubicBezTo>
                <a:cubicBezTo>
                  <a:pt x="402685" y="1044315"/>
                  <a:pt x="402685" y="1040315"/>
                  <a:pt x="404019" y="1036887"/>
                </a:cubicBezTo>
                <a:cubicBezTo>
                  <a:pt x="412211" y="1014406"/>
                  <a:pt x="409543" y="994785"/>
                  <a:pt x="393923" y="975733"/>
                </a:cubicBezTo>
                <a:cubicBezTo>
                  <a:pt x="387064" y="967350"/>
                  <a:pt x="383444" y="955920"/>
                  <a:pt x="379634" y="945444"/>
                </a:cubicBezTo>
                <a:cubicBezTo>
                  <a:pt x="373918" y="930011"/>
                  <a:pt x="368394" y="914200"/>
                  <a:pt x="364774" y="898198"/>
                </a:cubicBezTo>
                <a:cubicBezTo>
                  <a:pt x="361346" y="882384"/>
                  <a:pt x="356583" y="865430"/>
                  <a:pt x="359250" y="850189"/>
                </a:cubicBezTo>
                <a:cubicBezTo>
                  <a:pt x="364012" y="822756"/>
                  <a:pt x="374680" y="796655"/>
                  <a:pt x="381730" y="769605"/>
                </a:cubicBezTo>
                <a:cubicBezTo>
                  <a:pt x="384206" y="760270"/>
                  <a:pt x="383824" y="749982"/>
                  <a:pt x="384016" y="740268"/>
                </a:cubicBezTo>
                <a:cubicBezTo>
                  <a:pt x="384586" y="717977"/>
                  <a:pt x="379062" y="695116"/>
                  <a:pt x="394875" y="674923"/>
                </a:cubicBezTo>
                <a:cubicBezTo>
                  <a:pt x="409733" y="656255"/>
                  <a:pt x="405353" y="637392"/>
                  <a:pt x="394113" y="617772"/>
                </a:cubicBezTo>
                <a:cubicBezTo>
                  <a:pt x="386110" y="603673"/>
                  <a:pt x="379824" y="587672"/>
                  <a:pt x="376776" y="571860"/>
                </a:cubicBezTo>
                <a:cubicBezTo>
                  <a:pt x="372586" y="550141"/>
                  <a:pt x="370870" y="528615"/>
                  <a:pt x="373348" y="505182"/>
                </a:cubicBezTo>
                <a:cubicBezTo>
                  <a:pt x="375062" y="488607"/>
                  <a:pt x="375824" y="475081"/>
                  <a:pt x="385920" y="462126"/>
                </a:cubicBezTo>
                <a:cubicBezTo>
                  <a:pt x="387444" y="460032"/>
                  <a:pt x="387826" y="456222"/>
                  <a:pt x="387634" y="453364"/>
                </a:cubicBezTo>
                <a:cubicBezTo>
                  <a:pt x="384396" y="415835"/>
                  <a:pt x="386110" y="378686"/>
                  <a:pt x="388399" y="340774"/>
                </a:cubicBezTo>
                <a:cubicBezTo>
                  <a:pt x="391445" y="292579"/>
                  <a:pt x="382492" y="241901"/>
                  <a:pt x="350487" y="200182"/>
                </a:cubicBezTo>
                <a:cubicBezTo>
                  <a:pt x="345723" y="194085"/>
                  <a:pt x="343629" y="184941"/>
                  <a:pt x="342485" y="176939"/>
                </a:cubicBezTo>
                <a:cubicBezTo>
                  <a:pt x="337533" y="139219"/>
                  <a:pt x="334103" y="101308"/>
                  <a:pt x="328579" y="63587"/>
                </a:cubicBezTo>
                <a:cubicBezTo>
                  <a:pt x="325530" y="43012"/>
                  <a:pt x="322862" y="21486"/>
                  <a:pt x="314480" y="2817"/>
                </a:cubicBezTo>
                <a:close/>
              </a:path>
            </a:pathLst>
          </a:custGeom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</p:spPr>
      </p:pic>
      <p:grpSp>
        <p:nvGrpSpPr>
          <p:cNvPr id="65" name="Group 54">
            <a:extLst>
              <a:ext uri="{FF2B5EF4-FFF2-40B4-BE49-F238E27FC236}">
                <a16:creationId xmlns:a16="http://schemas.microsoft.com/office/drawing/2014/main" id="{8B60959F-9B69-4520-A16E-EA6BECC74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00" y="-1"/>
            <a:ext cx="874716" cy="6858001"/>
            <a:chOff x="7620000" y="-1"/>
            <a:chExt cx="874716" cy="6858001"/>
          </a:xfrm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8D5A6E8-CD1B-4796-ABD1-A6F27F6C0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7E12F56-F4EE-4535-8677-C11996E24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981838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DFB3BE-80B6-7AC1-508D-DA3C6CC2C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2704" y="189389"/>
            <a:ext cx="6124575" cy="13698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{piggyback}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DBA5192-D1D6-4385-9B20-7991E99218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9CFA8C3-E4AC-4EF8-8986-83C92DBF5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C939349E-97F2-4F20-99B2-B5BABDD5E5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6DF4F205-369D-432D-BE06-61DCFE9AB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1658D615-89F8-4EE3-A5C2-8B57E4874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4529F45F-9E0D-4469-B6FE-BFA23DC316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4D258C8B-77B4-43BA-8B2F-AB7C96C399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867E9E24-BE8C-47FF-BCF1-3E4BDF64DE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BDD9DC28-AE74-45F4-8F16-49C6A59604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6DDBBC55-F5AB-4776-B58D-648EECAB540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30F7ABFF-600B-4509-83F7-177A4FE3DB6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blipFill>
                  <a:blip r:embed="rId3">
                    <a:alphaModFix amt="57000"/>
                  </a:blip>
                  <a:tile tx="0" ty="0" sx="100000" sy="100000" flip="none" algn="tl"/>
                </a:blip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pic>
        <p:nvPicPr>
          <p:cNvPr id="15" name="Graphic 14">
            <a:extLst>
              <a:ext uri="{FF2B5EF4-FFF2-40B4-BE49-F238E27FC236}">
                <a16:creationId xmlns:a16="http://schemas.microsoft.com/office/drawing/2014/main" id="{E738DC4B-6A8C-5977-0F4D-A3D7BD1487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5024" y="2175157"/>
            <a:ext cx="2663825" cy="30878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A253E5-A291-0EDC-1295-931A57C72F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7029" y="1662112"/>
            <a:ext cx="581025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9989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B2AF7B03-4C40-E292-6025-0CE290E46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024" y="542341"/>
            <a:ext cx="7021513" cy="23083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Recap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6B2E07-BDF2-EAB8-FE91-90B7CC05D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024" y="3296012"/>
            <a:ext cx="8604251" cy="20189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How can </a:t>
            </a:r>
            <a:r>
              <a:rPr lang="en-US" sz="3600" b="1" dirty="0">
                <a:solidFill>
                  <a:schemeClr val="bg1"/>
                </a:solidFill>
              </a:rPr>
              <a:t>my project </a:t>
            </a:r>
            <a:r>
              <a:rPr lang="en-US" sz="3600" dirty="0">
                <a:solidFill>
                  <a:schemeClr val="bg1"/>
                </a:solidFill>
              </a:rPr>
              <a:t>help someone after I’ve moved on from it?</a:t>
            </a:r>
          </a:p>
        </p:txBody>
      </p:sp>
    </p:spTree>
    <p:extLst>
      <p:ext uri="{BB962C8B-B14F-4D97-AF65-F5344CB8AC3E}">
        <p14:creationId xmlns:p14="http://schemas.microsoft.com/office/powerpoint/2010/main" val="18306665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315BA6E-E206-8967-F1E9-322F70782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2400" y="368567"/>
            <a:ext cx="6140449" cy="1323439"/>
          </a:xfrm>
        </p:spPr>
        <p:txBody>
          <a:bodyPr anchor="t">
            <a:normAutofit/>
          </a:bodyPr>
          <a:lstStyle/>
          <a:p>
            <a:r>
              <a:rPr lang="en-CA" sz="4000">
                <a:solidFill>
                  <a:schemeClr val="bg1"/>
                </a:solidFill>
              </a:rPr>
              <a:t>Project Immortality With GitHub</a:t>
            </a:r>
          </a:p>
        </p:txBody>
      </p:sp>
      <p:pic>
        <p:nvPicPr>
          <p:cNvPr id="53" name="Picture 52" descr="Robot operating a machine">
            <a:extLst>
              <a:ext uri="{FF2B5EF4-FFF2-40B4-BE49-F238E27FC236}">
                <a16:creationId xmlns:a16="http://schemas.microsoft.com/office/drawing/2014/main" id="{8E6AD305-A3ED-3A9B-BD40-E08C041F1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18" r="24200" b="1"/>
          <a:stretch/>
        </p:blipFill>
        <p:spPr>
          <a:xfrm>
            <a:off x="20" y="10"/>
            <a:ext cx="4546582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effectLst/>
        </p:spPr>
      </p:pic>
      <p:grpSp>
        <p:nvGrpSpPr>
          <p:cNvPr id="60" name="Group 59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80" name="Content Placeholder 4">
            <a:extLst>
              <a:ext uri="{FF2B5EF4-FFF2-40B4-BE49-F238E27FC236}">
                <a16:creationId xmlns:a16="http://schemas.microsoft.com/office/drawing/2014/main" id="{DA6F76C7-4DA6-5736-F096-18FA227BBA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9789762"/>
              </p:ext>
            </p:extLst>
          </p:nvPr>
        </p:nvGraphicFramePr>
        <p:xfrm>
          <a:off x="5232400" y="1692006"/>
          <a:ext cx="6669314" cy="47974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938988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34">
            <a:extLst>
              <a:ext uri="{FF2B5EF4-FFF2-40B4-BE49-F238E27FC236}">
                <a16:creationId xmlns:a16="http://schemas.microsoft.com/office/drawing/2014/main" id="{D776D29F-0A2C-4F75-8582-7C7DFCBD1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D8BF0C-AC1A-DC99-FDF3-5BDF33277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4819"/>
            <a:ext cx="4375151" cy="28583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>
                <a:solidFill>
                  <a:schemeClr val="bg1"/>
                </a:solidFill>
              </a:rPr>
              <a:t>Thank you!</a:t>
            </a:r>
          </a:p>
        </p:txBody>
      </p:sp>
      <p:pic>
        <p:nvPicPr>
          <p:cNvPr id="6" name="Picture 5" descr="A dog sitting on the floor with a blue plate in front of it&#10;&#10;Description automatically generated with low confidence">
            <a:extLst>
              <a:ext uri="{FF2B5EF4-FFF2-40B4-BE49-F238E27FC236}">
                <a16:creationId xmlns:a16="http://schemas.microsoft.com/office/drawing/2014/main" id="{4EC26307-64A7-DDFE-1529-45B26A02B9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t="11607" b="21497"/>
          <a:stretch/>
        </p:blipFill>
        <p:spPr>
          <a:xfrm>
            <a:off x="5682343" y="1"/>
            <a:ext cx="6509657" cy="6857999"/>
          </a:xfrm>
          <a:custGeom>
            <a:avLst/>
            <a:gdLst/>
            <a:ahLst/>
            <a:cxnLst/>
            <a:rect l="l" t="t" r="r" b="b"/>
            <a:pathLst>
              <a:path w="650965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0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3" y="528850"/>
                  <a:pt x="335480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2" y="612658"/>
                </a:lnTo>
                <a:cubicBezTo>
                  <a:pt x="358987" y="604728"/>
                  <a:pt x="357230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8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5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509657" y="0"/>
                </a:lnTo>
                <a:lnTo>
                  <a:pt x="650965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0" y="6796804"/>
                </a:lnTo>
                <a:cubicBezTo>
                  <a:pt x="32161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5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7" y="6463490"/>
                </a:cubicBezTo>
                <a:cubicBezTo>
                  <a:pt x="116556" y="6431292"/>
                  <a:pt x="131034" y="6400429"/>
                  <a:pt x="146086" y="6363664"/>
                </a:cubicBezTo>
                <a:cubicBezTo>
                  <a:pt x="142275" y="6350899"/>
                  <a:pt x="131986" y="6331277"/>
                  <a:pt x="131034" y="6311084"/>
                </a:cubicBezTo>
                <a:cubicBezTo>
                  <a:pt x="127795" y="6246121"/>
                  <a:pt x="145513" y="6185351"/>
                  <a:pt x="173518" y="6127247"/>
                </a:cubicBezTo>
                <a:cubicBezTo>
                  <a:pt x="181899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5" y="6056948"/>
                </a:cubicBezTo>
                <a:cubicBezTo>
                  <a:pt x="243432" y="6050282"/>
                  <a:pt x="242863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1" y="5900735"/>
                  <a:pt x="264200" y="5897114"/>
                </a:cubicBezTo>
                <a:cubicBezTo>
                  <a:pt x="268199" y="5891590"/>
                  <a:pt x="274295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8" y="5779191"/>
                  <a:pt x="299823" y="5771953"/>
                  <a:pt x="302870" y="5765474"/>
                </a:cubicBezTo>
                <a:cubicBezTo>
                  <a:pt x="305728" y="5759378"/>
                  <a:pt x="310683" y="5754234"/>
                  <a:pt x="313730" y="5748136"/>
                </a:cubicBezTo>
                <a:cubicBezTo>
                  <a:pt x="321920" y="5731564"/>
                  <a:pt x="329541" y="5714607"/>
                  <a:pt x="338685" y="5695178"/>
                </a:cubicBezTo>
                <a:cubicBezTo>
                  <a:pt x="321541" y="5684320"/>
                  <a:pt x="331257" y="5669647"/>
                  <a:pt x="339447" y="5651360"/>
                </a:cubicBezTo>
                <a:cubicBezTo>
                  <a:pt x="347830" y="5632691"/>
                  <a:pt x="350497" y="5611164"/>
                  <a:pt x="353545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5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2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2" y="4346201"/>
                  <a:pt x="391265" y="4340674"/>
                  <a:pt x="392218" y="4335722"/>
                </a:cubicBezTo>
                <a:cubicBezTo>
                  <a:pt x="401743" y="4281810"/>
                  <a:pt x="387838" y="4231324"/>
                  <a:pt x="369547" y="4181603"/>
                </a:cubicBezTo>
                <a:cubicBezTo>
                  <a:pt x="367643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6" y="4078159"/>
                  <a:pt x="348211" y="4040058"/>
                  <a:pt x="331447" y="4003861"/>
                </a:cubicBezTo>
                <a:cubicBezTo>
                  <a:pt x="314494" y="3967091"/>
                  <a:pt x="300203" y="3932993"/>
                  <a:pt x="317349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3" y="3799258"/>
                  <a:pt x="307443" y="3784397"/>
                </a:cubicBezTo>
                <a:cubicBezTo>
                  <a:pt x="307443" y="3744770"/>
                  <a:pt x="297345" y="3709529"/>
                  <a:pt x="276771" y="3675238"/>
                </a:cubicBezTo>
                <a:cubicBezTo>
                  <a:pt x="268770" y="3661899"/>
                  <a:pt x="274106" y="3641134"/>
                  <a:pt x="272009" y="3623799"/>
                </a:cubicBezTo>
                <a:cubicBezTo>
                  <a:pt x="269533" y="3605509"/>
                  <a:pt x="267247" y="3586653"/>
                  <a:pt x="261720" y="3569124"/>
                </a:cubicBezTo>
                <a:cubicBezTo>
                  <a:pt x="247243" y="3523785"/>
                  <a:pt x="230859" y="3479015"/>
                  <a:pt x="215618" y="3433866"/>
                </a:cubicBezTo>
                <a:cubicBezTo>
                  <a:pt x="203045" y="3396719"/>
                  <a:pt x="212951" y="3360139"/>
                  <a:pt x="218286" y="3323372"/>
                </a:cubicBezTo>
                <a:cubicBezTo>
                  <a:pt x="221715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5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5" y="2966742"/>
                  <a:pt x="144560" y="2940455"/>
                  <a:pt x="128366" y="2910353"/>
                </a:cubicBezTo>
                <a:cubicBezTo>
                  <a:pt x="117318" y="2889587"/>
                  <a:pt x="109126" y="2866918"/>
                  <a:pt x="102268" y="2844248"/>
                </a:cubicBezTo>
                <a:cubicBezTo>
                  <a:pt x="93313" y="2813958"/>
                  <a:pt x="87978" y="2782716"/>
                  <a:pt x="79216" y="2752235"/>
                </a:cubicBezTo>
                <a:cubicBezTo>
                  <a:pt x="66072" y="2706131"/>
                  <a:pt x="55785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1" y="2360933"/>
                </a:cubicBezTo>
                <a:cubicBezTo>
                  <a:pt x="28541" y="2356744"/>
                  <a:pt x="36543" y="2344741"/>
                  <a:pt x="37877" y="2335405"/>
                </a:cubicBezTo>
                <a:cubicBezTo>
                  <a:pt x="41877" y="2307402"/>
                  <a:pt x="35971" y="2281683"/>
                  <a:pt x="23017" y="2254633"/>
                </a:cubicBezTo>
                <a:cubicBezTo>
                  <a:pt x="10824" y="2229296"/>
                  <a:pt x="12158" y="2197670"/>
                  <a:pt x="7395" y="2168903"/>
                </a:cubicBezTo>
                <a:cubicBezTo>
                  <a:pt x="5680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4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68" y="1851709"/>
                  <a:pt x="52545" y="1813610"/>
                  <a:pt x="68738" y="1768838"/>
                </a:cubicBezTo>
                <a:cubicBezTo>
                  <a:pt x="85886" y="1721785"/>
                  <a:pt x="112174" y="1676253"/>
                  <a:pt x="104363" y="1623675"/>
                </a:cubicBezTo>
                <a:cubicBezTo>
                  <a:pt x="99601" y="1591859"/>
                  <a:pt x="88551" y="1561189"/>
                  <a:pt x="81882" y="1529563"/>
                </a:cubicBezTo>
                <a:cubicBezTo>
                  <a:pt x="79597" y="1518324"/>
                  <a:pt x="79978" y="1505751"/>
                  <a:pt x="82264" y="1494509"/>
                </a:cubicBezTo>
                <a:cubicBezTo>
                  <a:pt x="92743" y="1440216"/>
                  <a:pt x="94266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6" y="1151600"/>
                </a:cubicBezTo>
                <a:cubicBezTo>
                  <a:pt x="100553" y="1134834"/>
                  <a:pt x="96553" y="1114449"/>
                  <a:pt x="98077" y="1095972"/>
                </a:cubicBezTo>
                <a:cubicBezTo>
                  <a:pt x="99409" y="1078826"/>
                  <a:pt x="99981" y="1061298"/>
                  <a:pt x="104363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3" y="949281"/>
                  <a:pt x="103219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6" y="694576"/>
                </a:cubicBezTo>
                <a:cubicBezTo>
                  <a:pt x="102268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2" y="531310"/>
                  <a:pt x="114080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6" y="340425"/>
                  <a:pt x="88551" y="300800"/>
                  <a:pt x="84930" y="261173"/>
                </a:cubicBezTo>
                <a:cubicBezTo>
                  <a:pt x="84168" y="252600"/>
                  <a:pt x="88933" y="243648"/>
                  <a:pt x="89313" y="234883"/>
                </a:cubicBezTo>
                <a:cubicBezTo>
                  <a:pt x="90266" y="207450"/>
                  <a:pt x="90457" y="180017"/>
                  <a:pt x="91026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8" y="85336"/>
                  <a:pt x="98077" y="66857"/>
                  <a:pt x="83217" y="47806"/>
                </a:cubicBezTo>
                <a:cubicBezTo>
                  <a:pt x="77453" y="40471"/>
                  <a:pt x="73691" y="32636"/>
                  <a:pt x="71206" y="24480"/>
                </a:cubicBezTo>
                <a:close/>
              </a:path>
            </a:pathLst>
          </a:custGeom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</p:spPr>
      </p:pic>
      <p:sp>
        <p:nvSpPr>
          <p:cNvPr id="42" name="Freeform: Shape 36">
            <a:extLst>
              <a:ext uri="{FF2B5EF4-FFF2-40B4-BE49-F238E27FC236}">
                <a16:creationId xmlns:a16="http://schemas.microsoft.com/office/drawing/2014/main" id="{C4D41903-2C9D-4F9E-AA1F-6161F8A6F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6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38">
            <a:extLst>
              <a:ext uri="{FF2B5EF4-FFF2-40B4-BE49-F238E27FC236}">
                <a16:creationId xmlns:a16="http://schemas.microsoft.com/office/drawing/2014/main" id="{9E4574B5-C90E-412D-BAB0-B9F483290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097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6D09588-9668-4D38-8AD4-C27CF2B2D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485D5A-B281-0E08-45AD-53C2852D6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70631"/>
            <a:ext cx="8740774" cy="1323439"/>
          </a:xfrm>
        </p:spPr>
        <p:txBody>
          <a:bodyPr anchor="t">
            <a:normAutofit/>
          </a:bodyPr>
          <a:lstStyle/>
          <a:p>
            <a:r>
              <a:rPr lang="en-US" sz="6000"/>
              <a:t>Resources</a:t>
            </a:r>
            <a:endParaRPr lang="en-CA" sz="6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A4AB5-CCFC-676D-8EB6-10C0B6492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51429"/>
            <a:ext cx="9742715" cy="4397828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Packages</a:t>
            </a:r>
          </a:p>
          <a:p>
            <a:pPr lvl="1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R Packages book 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  <a:hlinkClick r:id="rId3"/>
              </a:rPr>
              <a:t>https://r-pkgs.org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GitHub Actions</a:t>
            </a:r>
          </a:p>
          <a:p>
            <a:pPr lvl="1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r-lib/actions 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  <a:hlinkClick r:id="rId4"/>
              </a:rPr>
              <a:t>https://github.com/r-lib/actions/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</a:p>
          <a:p>
            <a:pPr lvl="1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GHA with R book 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  <a:hlinkClick r:id="rId5"/>
              </a:rPr>
              <a:t>https://orchid00.github.io/actions_sandbox/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GitHub Releases</a:t>
            </a:r>
          </a:p>
          <a:p>
            <a:pPr lvl="1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piggyback pkg 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  <a:hlinkClick r:id="rId6"/>
              </a:rPr>
              <a:t>https://github.com/ropensci/piggyback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</a:p>
          <a:p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ffopportunity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  <a:hlinkClick r:id="rId7"/>
              </a:rPr>
              <a:t>https://github.com/ffverse/ffopportunity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5A28492-272D-4814-AE2C-61575C989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6142518"/>
            <a:ext cx="10455568" cy="715482"/>
            <a:chOff x="0" y="6142518"/>
            <a:chExt cx="10455568" cy="715482"/>
          </a:xfrm>
          <a:effectLst>
            <a:outerShdw blurRad="381000" dist="152400" dir="162000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F778866-9933-4309-8E11-F83DDDBB1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7789" y="6848400"/>
              <a:ext cx="153399" cy="9600"/>
            </a:xfrm>
            <a:custGeom>
              <a:avLst/>
              <a:gdLst>
                <a:gd name="connsiteX0" fmla="*/ 92746 w 153399"/>
                <a:gd name="connsiteY0" fmla="*/ 43 h 9600"/>
                <a:gd name="connsiteX1" fmla="*/ 144918 w 153399"/>
                <a:gd name="connsiteY1" fmla="*/ 6433 h 9600"/>
                <a:gd name="connsiteX2" fmla="*/ 153399 w 153399"/>
                <a:gd name="connsiteY2" fmla="*/ 9600 h 9600"/>
                <a:gd name="connsiteX3" fmla="*/ 0 w 153399"/>
                <a:gd name="connsiteY3" fmla="*/ 9600 h 9600"/>
                <a:gd name="connsiteX4" fmla="*/ 26678 w 153399"/>
                <a:gd name="connsiteY4" fmla="*/ 6286 h 9600"/>
                <a:gd name="connsiteX5" fmla="*/ 92746 w 153399"/>
                <a:gd name="connsiteY5" fmla="*/ 43 h 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399" h="9600">
                  <a:moveTo>
                    <a:pt x="92746" y="43"/>
                  </a:moveTo>
                  <a:cubicBezTo>
                    <a:pt x="111004" y="-358"/>
                    <a:pt x="128295" y="2072"/>
                    <a:pt x="144918" y="6433"/>
                  </a:cubicBezTo>
                  <a:lnTo>
                    <a:pt x="153399" y="9600"/>
                  </a:lnTo>
                  <a:lnTo>
                    <a:pt x="0" y="9600"/>
                  </a:lnTo>
                  <a:lnTo>
                    <a:pt x="26678" y="6286"/>
                  </a:lnTo>
                  <a:cubicBezTo>
                    <a:pt x="48667" y="3255"/>
                    <a:pt x="70647" y="552"/>
                    <a:pt x="92746" y="43"/>
                  </a:cubicBezTo>
                  <a:close/>
                </a:path>
              </a:pathLst>
            </a:custGeom>
            <a:blipFill dpi="0" rotWithShape="1">
              <a:blip r:embed="rId8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D21D106-ABCB-4A50-84B3-D35C3B2B6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0" y="6142518"/>
              <a:ext cx="10455568" cy="715481"/>
              <a:chOff x="0" y="0"/>
              <a:chExt cx="10455568" cy="715481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65E4ED97-1207-4104-A25F-8791916BF2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solidFill>
                <a:schemeClr val="l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024CB190-EFCD-4B40-9CDD-E3C0EB4B3C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0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blipFill>
                <a:blip r:embed="rId8">
                  <a:alphaModFix amt="57000"/>
                </a:blip>
                <a:tile tx="0" ty="0" sx="100000" sy="100000" flip="none" algn="tl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350841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7FAE6E8-1D9E-4905-AAFE-978D33182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6FD746-9819-A8C6-44E2-54C6D3058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60" y="4179637"/>
            <a:ext cx="10361531" cy="26783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Sometime later…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F9D1CBF-A219-4C01-85A0-9DF6151E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9FC63AB-02B8-4DDD-8778-397188A37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C0AB7ED-D983-4149-A166-B31B71163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8" name="Content Placeholder 4" descr="An XKCD comic called &quot;The Wisdom of The Ancients&quot; - as found here: https://xkcd.com/979&#10;&#10;">
            <a:extLst>
              <a:ext uri="{FF2B5EF4-FFF2-40B4-BE49-F238E27FC236}">
                <a16:creationId xmlns:a16="http://schemas.microsoft.com/office/drawing/2014/main" id="{6AFECE59-1189-BC21-B851-A247891286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1" b="-320"/>
          <a:stretch/>
        </p:blipFill>
        <p:spPr>
          <a:xfrm>
            <a:off x="1741707" y="835602"/>
            <a:ext cx="7472235" cy="419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802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9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56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11">
            <a:extLst>
              <a:ext uri="{FF2B5EF4-FFF2-40B4-BE49-F238E27FC236}">
                <a16:creationId xmlns:a16="http://schemas.microsoft.com/office/drawing/2014/main" id="{207EE6D2-B8A8-4EA6-879E-705FC9177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56" y="1"/>
            <a:ext cx="835935" cy="6858000"/>
            <a:chOff x="-456" y="1"/>
            <a:chExt cx="835935" cy="6858000"/>
          </a:xfrm>
          <a:effectLst>
            <a:outerShdw blurRad="381000" dist="152400" algn="ctr" rotWithShape="0">
              <a:srgbClr val="000000">
                <a:alpha val="10000"/>
              </a:srgbClr>
            </a:outerShdw>
          </a:effectLst>
        </p:grpSpPr>
        <p:sp>
          <p:nvSpPr>
            <p:cNvPr id="29" name="Freeform: Shape 12">
              <a:extLst>
                <a:ext uri="{FF2B5EF4-FFF2-40B4-BE49-F238E27FC236}">
                  <a16:creationId xmlns:a16="http://schemas.microsoft.com/office/drawing/2014/main" id="{E1DFD332-98CC-4272-A40D-289964828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-3011260" y="3011261"/>
              <a:ext cx="6858000" cy="835479"/>
            </a:xfrm>
            <a:custGeom>
              <a:avLst/>
              <a:gdLst>
                <a:gd name="connsiteX0" fmla="*/ 6564619 w 6858000"/>
                <a:gd name="connsiteY0" fmla="*/ 468946 h 835479"/>
                <a:gd name="connsiteX1" fmla="*/ 6564620 w 6858000"/>
                <a:gd name="connsiteY1" fmla="*/ 468946 h 835479"/>
                <a:gd name="connsiteX2" fmla="*/ 6588625 w 6858000"/>
                <a:gd name="connsiteY2" fmla="*/ 491425 h 835479"/>
                <a:gd name="connsiteX3" fmla="*/ 6625224 w 6858000"/>
                <a:gd name="connsiteY3" fmla="*/ 508047 h 835479"/>
                <a:gd name="connsiteX4" fmla="*/ 6662539 w 6858000"/>
                <a:gd name="connsiteY4" fmla="*/ 500953 h 835479"/>
                <a:gd name="connsiteX5" fmla="*/ 6662540 w 6858000"/>
                <a:gd name="connsiteY5" fmla="*/ 500952 h 835479"/>
                <a:gd name="connsiteX6" fmla="*/ 6662543 w 6858000"/>
                <a:gd name="connsiteY6" fmla="*/ 500951 h 835479"/>
                <a:gd name="connsiteX7" fmla="*/ 6683026 w 6858000"/>
                <a:gd name="connsiteY7" fmla="*/ 489501 h 835479"/>
                <a:gd name="connsiteX8" fmla="*/ 6702975 w 6858000"/>
                <a:gd name="connsiteY8" fmla="*/ 486354 h 835479"/>
                <a:gd name="connsiteX9" fmla="*/ 6702976 w 6858000"/>
                <a:gd name="connsiteY9" fmla="*/ 486354 h 835479"/>
                <a:gd name="connsiteX10" fmla="*/ 6742552 w 6858000"/>
                <a:gd name="connsiteY10" fmla="*/ 500190 h 835479"/>
                <a:gd name="connsiteX11" fmla="*/ 6742554 w 6858000"/>
                <a:gd name="connsiteY11" fmla="*/ 500191 h 835479"/>
                <a:gd name="connsiteX12" fmla="*/ 6812061 w 6858000"/>
                <a:gd name="connsiteY12" fmla="*/ 519668 h 835479"/>
                <a:gd name="connsiteX13" fmla="*/ 6776799 w 6858000"/>
                <a:gd name="connsiteY13" fmla="*/ 514894 h 835479"/>
                <a:gd name="connsiteX14" fmla="*/ 6742554 w 6858000"/>
                <a:gd name="connsiteY14" fmla="*/ 500191 h 835479"/>
                <a:gd name="connsiteX15" fmla="*/ 6742551 w 6858000"/>
                <a:gd name="connsiteY15" fmla="*/ 500190 h 835479"/>
                <a:gd name="connsiteX16" fmla="*/ 6702975 w 6858000"/>
                <a:gd name="connsiteY16" fmla="*/ 486354 h 835479"/>
                <a:gd name="connsiteX17" fmla="*/ 6662543 w 6858000"/>
                <a:gd name="connsiteY17" fmla="*/ 500951 h 835479"/>
                <a:gd name="connsiteX18" fmla="*/ 6662541 w 6858000"/>
                <a:gd name="connsiteY18" fmla="*/ 500952 h 835479"/>
                <a:gd name="connsiteX19" fmla="*/ 6662539 w 6858000"/>
                <a:gd name="connsiteY19" fmla="*/ 500953 h 835479"/>
                <a:gd name="connsiteX20" fmla="*/ 6645551 w 6858000"/>
                <a:gd name="connsiteY20" fmla="*/ 508036 h 835479"/>
                <a:gd name="connsiteX21" fmla="*/ 6625224 w 6858000"/>
                <a:gd name="connsiteY21" fmla="*/ 508047 h 835479"/>
                <a:gd name="connsiteX22" fmla="*/ 6625223 w 6858000"/>
                <a:gd name="connsiteY22" fmla="*/ 508047 h 835479"/>
                <a:gd name="connsiteX23" fmla="*/ 6588624 w 6858000"/>
                <a:gd name="connsiteY23" fmla="*/ 491425 h 835479"/>
                <a:gd name="connsiteX24" fmla="*/ 6438980 w 6858000"/>
                <a:gd name="connsiteY24" fmla="*/ 549267 h 835479"/>
                <a:gd name="connsiteX25" fmla="*/ 6463839 w 6858000"/>
                <a:gd name="connsiteY25" fmla="*/ 529336 h 835479"/>
                <a:gd name="connsiteX26" fmla="*/ 6463848 w 6858000"/>
                <a:gd name="connsiteY26" fmla="*/ 529334 h 835479"/>
                <a:gd name="connsiteX27" fmla="*/ 6513011 w 6858000"/>
                <a:gd name="connsiteY27" fmla="*/ 515538 h 835479"/>
                <a:gd name="connsiteX28" fmla="*/ 6546193 w 6858000"/>
                <a:gd name="connsiteY28" fmla="*/ 496733 h 835479"/>
                <a:gd name="connsiteX29" fmla="*/ 6546194 w 6858000"/>
                <a:gd name="connsiteY29" fmla="*/ 496733 h 835479"/>
                <a:gd name="connsiteX30" fmla="*/ 6521803 w 6858000"/>
                <a:gd name="connsiteY30" fmla="*/ 513071 h 835479"/>
                <a:gd name="connsiteX31" fmla="*/ 6513011 w 6858000"/>
                <a:gd name="connsiteY31" fmla="*/ 515538 h 835479"/>
                <a:gd name="connsiteX32" fmla="*/ 6508051 w 6858000"/>
                <a:gd name="connsiteY32" fmla="*/ 518349 h 835479"/>
                <a:gd name="connsiteX33" fmla="*/ 6463848 w 6858000"/>
                <a:gd name="connsiteY33" fmla="*/ 529334 h 835479"/>
                <a:gd name="connsiteX34" fmla="*/ 6463840 w 6858000"/>
                <a:gd name="connsiteY34" fmla="*/ 529336 h 835479"/>
                <a:gd name="connsiteX35" fmla="*/ 6438980 w 6858000"/>
                <a:gd name="connsiteY35" fmla="*/ 549267 h 835479"/>
                <a:gd name="connsiteX36" fmla="*/ 6365203 w 6858000"/>
                <a:gd name="connsiteY36" fmla="*/ 635242 h 835479"/>
                <a:gd name="connsiteX37" fmla="*/ 6387909 w 6858000"/>
                <a:gd name="connsiteY37" fmla="*/ 633959 h 835479"/>
                <a:gd name="connsiteX38" fmla="*/ 6391548 w 6858000"/>
                <a:gd name="connsiteY38" fmla="*/ 632195 h 835479"/>
                <a:gd name="connsiteX39" fmla="*/ 6407331 w 6858000"/>
                <a:gd name="connsiteY39" fmla="*/ 624541 h 835479"/>
                <a:gd name="connsiteX40" fmla="*/ 6407332 w 6858000"/>
                <a:gd name="connsiteY40" fmla="*/ 624541 h 835479"/>
                <a:gd name="connsiteX41" fmla="*/ 6391548 w 6858000"/>
                <a:gd name="connsiteY41" fmla="*/ 632195 h 835479"/>
                <a:gd name="connsiteX42" fmla="*/ 6387909 w 6858000"/>
                <a:gd name="connsiteY42" fmla="*/ 633961 h 835479"/>
                <a:gd name="connsiteX43" fmla="*/ 4221390 w 6858000"/>
                <a:gd name="connsiteY43" fmla="*/ 396172 h 835479"/>
                <a:gd name="connsiteX44" fmla="*/ 4221391 w 6858000"/>
                <a:gd name="connsiteY44" fmla="*/ 396172 h 835479"/>
                <a:gd name="connsiteX45" fmla="*/ 4253014 w 6858000"/>
                <a:gd name="connsiteY45" fmla="*/ 401888 h 835479"/>
                <a:gd name="connsiteX46" fmla="*/ 4324645 w 6858000"/>
                <a:gd name="connsiteY46" fmla="*/ 441704 h 835479"/>
                <a:gd name="connsiteX47" fmla="*/ 4363890 w 6858000"/>
                <a:gd name="connsiteY47" fmla="*/ 450658 h 835479"/>
                <a:gd name="connsiteX48" fmla="*/ 4482003 w 6858000"/>
                <a:gd name="connsiteY48" fmla="*/ 449896 h 835479"/>
                <a:gd name="connsiteX49" fmla="*/ 4659173 w 6858000"/>
                <a:gd name="connsiteY49" fmla="*/ 389886 h 835479"/>
                <a:gd name="connsiteX50" fmla="*/ 4677654 w 6858000"/>
                <a:gd name="connsiteY50" fmla="*/ 381884 h 835479"/>
                <a:gd name="connsiteX51" fmla="*/ 4767763 w 6858000"/>
                <a:gd name="connsiteY51" fmla="*/ 371977 h 835479"/>
                <a:gd name="connsiteX52" fmla="*/ 4800482 w 6858000"/>
                <a:gd name="connsiteY52" fmla="*/ 370668 h 835479"/>
                <a:gd name="connsiteX53" fmla="*/ 4800483 w 6858000"/>
                <a:gd name="connsiteY53" fmla="*/ 370668 h 835479"/>
                <a:gd name="connsiteX54" fmla="*/ 4828916 w 6858000"/>
                <a:gd name="connsiteY54" fmla="*/ 385504 h 835479"/>
                <a:gd name="connsiteX55" fmla="*/ 4863342 w 6858000"/>
                <a:gd name="connsiteY55" fmla="*/ 407685 h 835479"/>
                <a:gd name="connsiteX56" fmla="*/ 4889274 w 6858000"/>
                <a:gd name="connsiteY56" fmla="*/ 415214 h 835479"/>
                <a:gd name="connsiteX57" fmla="*/ 4912167 w 6858000"/>
                <a:gd name="connsiteY57" fmla="*/ 413509 h 835479"/>
                <a:gd name="connsiteX58" fmla="*/ 4933803 w 6858000"/>
                <a:gd name="connsiteY58" fmla="*/ 412107 h 835479"/>
                <a:gd name="connsiteX59" fmla="*/ 4933804 w 6858000"/>
                <a:gd name="connsiteY59" fmla="*/ 412107 h 835479"/>
                <a:gd name="connsiteX60" fmla="*/ 4952672 w 6858000"/>
                <a:gd name="connsiteY60" fmla="*/ 416866 h 835479"/>
                <a:gd name="connsiteX61" fmla="*/ 4957452 w 6858000"/>
                <a:gd name="connsiteY61" fmla="*/ 419659 h 835479"/>
                <a:gd name="connsiteX62" fmla="*/ 4961455 w 6858000"/>
                <a:gd name="connsiteY62" fmla="*/ 420937 h 835479"/>
                <a:gd name="connsiteX63" fmla="*/ 4987037 w 6858000"/>
                <a:gd name="connsiteY63" fmla="*/ 436941 h 835479"/>
                <a:gd name="connsiteX64" fmla="*/ 5041521 w 6858000"/>
                <a:gd name="connsiteY64" fmla="*/ 463420 h 835479"/>
                <a:gd name="connsiteX65" fmla="*/ 5041527 w 6858000"/>
                <a:gd name="connsiteY65" fmla="*/ 463422 h 835479"/>
                <a:gd name="connsiteX66" fmla="*/ 5064789 w 6858000"/>
                <a:gd name="connsiteY66" fmla="*/ 468043 h 835479"/>
                <a:gd name="connsiteX67" fmla="*/ 5070584 w 6858000"/>
                <a:gd name="connsiteY67" fmla="*/ 470217 h 835479"/>
                <a:gd name="connsiteX68" fmla="*/ 5072375 w 6858000"/>
                <a:gd name="connsiteY68" fmla="*/ 470636 h 835479"/>
                <a:gd name="connsiteX69" fmla="*/ 5087443 w 6858000"/>
                <a:gd name="connsiteY69" fmla="*/ 476540 h 835479"/>
                <a:gd name="connsiteX70" fmla="*/ 5133219 w 6858000"/>
                <a:gd name="connsiteY70" fmla="*/ 489567 h 835479"/>
                <a:gd name="connsiteX71" fmla="*/ 5133224 w 6858000"/>
                <a:gd name="connsiteY71" fmla="*/ 489569 h 835479"/>
                <a:gd name="connsiteX72" fmla="*/ 5166112 w 6858000"/>
                <a:gd name="connsiteY72" fmla="*/ 482853 h 835479"/>
                <a:gd name="connsiteX73" fmla="*/ 5166113 w 6858000"/>
                <a:gd name="connsiteY73" fmla="*/ 482853 h 835479"/>
                <a:gd name="connsiteX74" fmla="*/ 5172090 w 6858000"/>
                <a:gd name="connsiteY74" fmla="*/ 483545 h 835479"/>
                <a:gd name="connsiteX75" fmla="*/ 5179067 w 6858000"/>
                <a:gd name="connsiteY75" fmla="*/ 486091 h 835479"/>
                <a:gd name="connsiteX76" fmla="*/ 5229432 w 6858000"/>
                <a:gd name="connsiteY76" fmla="*/ 485925 h 835479"/>
                <a:gd name="connsiteX77" fmla="*/ 5243613 w 6858000"/>
                <a:gd name="connsiteY77" fmla="*/ 478254 h 835479"/>
                <a:gd name="connsiteX78" fmla="*/ 5272795 w 6858000"/>
                <a:gd name="connsiteY78" fmla="*/ 462468 h 835479"/>
                <a:gd name="connsiteX79" fmla="*/ 5312287 w 6858000"/>
                <a:gd name="connsiteY79" fmla="*/ 438565 h 835479"/>
                <a:gd name="connsiteX80" fmla="*/ 5321350 w 6858000"/>
                <a:gd name="connsiteY80" fmla="*/ 437509 h 835479"/>
                <a:gd name="connsiteX81" fmla="*/ 5326162 w 6858000"/>
                <a:gd name="connsiteY81" fmla="*/ 435035 h 835479"/>
                <a:gd name="connsiteX82" fmla="*/ 5355013 w 6858000"/>
                <a:gd name="connsiteY82" fmla="*/ 433589 h 835479"/>
                <a:gd name="connsiteX83" fmla="*/ 5355014 w 6858000"/>
                <a:gd name="connsiteY83" fmla="*/ 433589 h 835479"/>
                <a:gd name="connsiteX84" fmla="*/ 5385384 w 6858000"/>
                <a:gd name="connsiteY84" fmla="*/ 438465 h 835479"/>
                <a:gd name="connsiteX85" fmla="*/ 5425582 w 6858000"/>
                <a:gd name="connsiteY85" fmla="*/ 446656 h 835479"/>
                <a:gd name="connsiteX86" fmla="*/ 5480637 w 6858000"/>
                <a:gd name="connsiteY86" fmla="*/ 458278 h 835479"/>
                <a:gd name="connsiteX87" fmla="*/ 5507667 w 6858000"/>
                <a:gd name="connsiteY87" fmla="*/ 462803 h 835479"/>
                <a:gd name="connsiteX88" fmla="*/ 5531691 w 6858000"/>
                <a:gd name="connsiteY88" fmla="*/ 452184 h 835479"/>
                <a:gd name="connsiteX89" fmla="*/ 5531692 w 6858000"/>
                <a:gd name="connsiteY89" fmla="*/ 452183 h 835479"/>
                <a:gd name="connsiteX90" fmla="*/ 5547577 w 6858000"/>
                <a:gd name="connsiteY90" fmla="*/ 442037 h 835479"/>
                <a:gd name="connsiteX91" fmla="*/ 5547578 w 6858000"/>
                <a:gd name="connsiteY91" fmla="*/ 442037 h 835479"/>
                <a:gd name="connsiteX92" fmla="*/ 5562746 w 6858000"/>
                <a:gd name="connsiteY92" fmla="*/ 451610 h 835479"/>
                <a:gd name="connsiteX93" fmla="*/ 5704483 w 6858000"/>
                <a:gd name="connsiteY93" fmla="*/ 522858 h 835479"/>
                <a:gd name="connsiteX94" fmla="*/ 5740488 w 6858000"/>
                <a:gd name="connsiteY94" fmla="*/ 528765 h 835479"/>
                <a:gd name="connsiteX95" fmla="*/ 5760873 w 6858000"/>
                <a:gd name="connsiteY95" fmla="*/ 537529 h 835479"/>
                <a:gd name="connsiteX96" fmla="*/ 5883751 w 6858000"/>
                <a:gd name="connsiteY96" fmla="*/ 625924 h 835479"/>
                <a:gd name="connsiteX97" fmla="*/ 5883755 w 6858000"/>
                <a:gd name="connsiteY97" fmla="*/ 625926 h 835479"/>
                <a:gd name="connsiteX98" fmla="*/ 5935945 w 6858000"/>
                <a:gd name="connsiteY98" fmla="*/ 643829 h 835479"/>
                <a:gd name="connsiteX99" fmla="*/ 5935949 w 6858000"/>
                <a:gd name="connsiteY99" fmla="*/ 643830 h 835479"/>
                <a:gd name="connsiteX100" fmla="*/ 5993289 w 6858000"/>
                <a:gd name="connsiteY100" fmla="*/ 640211 h 835479"/>
                <a:gd name="connsiteX101" fmla="*/ 5993290 w 6858000"/>
                <a:gd name="connsiteY101" fmla="*/ 640210 h 835479"/>
                <a:gd name="connsiteX102" fmla="*/ 6026439 w 6858000"/>
                <a:gd name="connsiteY102" fmla="*/ 633735 h 835479"/>
                <a:gd name="connsiteX103" fmla="*/ 6108737 w 6858000"/>
                <a:gd name="connsiteY103" fmla="*/ 577534 h 835479"/>
                <a:gd name="connsiteX104" fmla="*/ 6133313 w 6858000"/>
                <a:gd name="connsiteY104" fmla="*/ 563843 h 835479"/>
                <a:gd name="connsiteX105" fmla="*/ 6133314 w 6858000"/>
                <a:gd name="connsiteY105" fmla="*/ 563843 h 835479"/>
                <a:gd name="connsiteX106" fmla="*/ 6143189 w 6858000"/>
                <a:gd name="connsiteY106" fmla="*/ 567542 h 835479"/>
                <a:gd name="connsiteX107" fmla="*/ 6155599 w 6858000"/>
                <a:gd name="connsiteY107" fmla="*/ 579438 h 835479"/>
                <a:gd name="connsiteX108" fmla="*/ 6155602 w 6858000"/>
                <a:gd name="connsiteY108" fmla="*/ 579440 h 835479"/>
                <a:gd name="connsiteX109" fmla="*/ 6228756 w 6858000"/>
                <a:gd name="connsiteY109" fmla="*/ 618111 h 835479"/>
                <a:gd name="connsiteX110" fmla="*/ 6361539 w 6858000"/>
                <a:gd name="connsiteY110" fmla="*/ 635448 h 835479"/>
                <a:gd name="connsiteX111" fmla="*/ 6361538 w 6858000"/>
                <a:gd name="connsiteY111" fmla="*/ 635448 h 835479"/>
                <a:gd name="connsiteX112" fmla="*/ 6228755 w 6858000"/>
                <a:gd name="connsiteY112" fmla="*/ 618111 h 835479"/>
                <a:gd name="connsiteX113" fmla="*/ 6155601 w 6858000"/>
                <a:gd name="connsiteY113" fmla="*/ 579440 h 835479"/>
                <a:gd name="connsiteX114" fmla="*/ 6155599 w 6858000"/>
                <a:gd name="connsiteY114" fmla="*/ 579438 h 835479"/>
                <a:gd name="connsiteX115" fmla="*/ 6133314 w 6858000"/>
                <a:gd name="connsiteY115" fmla="*/ 563843 h 835479"/>
                <a:gd name="connsiteX116" fmla="*/ 6108738 w 6858000"/>
                <a:gd name="connsiteY116" fmla="*/ 577534 h 835479"/>
                <a:gd name="connsiteX117" fmla="*/ 6026440 w 6858000"/>
                <a:gd name="connsiteY117" fmla="*/ 633735 h 835479"/>
                <a:gd name="connsiteX118" fmla="*/ 5993291 w 6858000"/>
                <a:gd name="connsiteY118" fmla="*/ 640210 h 835479"/>
                <a:gd name="connsiteX119" fmla="*/ 5993289 w 6858000"/>
                <a:gd name="connsiteY119" fmla="*/ 640211 h 835479"/>
                <a:gd name="connsiteX120" fmla="*/ 5964476 w 6858000"/>
                <a:gd name="connsiteY120" fmla="*/ 643664 h 835479"/>
                <a:gd name="connsiteX121" fmla="*/ 5935949 w 6858000"/>
                <a:gd name="connsiteY121" fmla="*/ 643830 h 835479"/>
                <a:gd name="connsiteX122" fmla="*/ 5935948 w 6858000"/>
                <a:gd name="connsiteY122" fmla="*/ 643830 h 835479"/>
                <a:gd name="connsiteX123" fmla="*/ 5935945 w 6858000"/>
                <a:gd name="connsiteY123" fmla="*/ 643829 h 835479"/>
                <a:gd name="connsiteX124" fmla="*/ 5909350 w 6858000"/>
                <a:gd name="connsiteY124" fmla="*/ 636949 h 835479"/>
                <a:gd name="connsiteX125" fmla="*/ 5883755 w 6858000"/>
                <a:gd name="connsiteY125" fmla="*/ 625926 h 835479"/>
                <a:gd name="connsiteX126" fmla="*/ 5883750 w 6858000"/>
                <a:gd name="connsiteY126" fmla="*/ 625924 h 835479"/>
                <a:gd name="connsiteX127" fmla="*/ 5760872 w 6858000"/>
                <a:gd name="connsiteY127" fmla="*/ 537529 h 835479"/>
                <a:gd name="connsiteX128" fmla="*/ 5740487 w 6858000"/>
                <a:gd name="connsiteY128" fmla="*/ 528765 h 835479"/>
                <a:gd name="connsiteX129" fmla="*/ 5704482 w 6858000"/>
                <a:gd name="connsiteY129" fmla="*/ 522858 h 835479"/>
                <a:gd name="connsiteX130" fmla="*/ 5562745 w 6858000"/>
                <a:gd name="connsiteY130" fmla="*/ 451610 h 835479"/>
                <a:gd name="connsiteX131" fmla="*/ 5547577 w 6858000"/>
                <a:gd name="connsiteY131" fmla="*/ 442037 h 835479"/>
                <a:gd name="connsiteX132" fmla="*/ 5531693 w 6858000"/>
                <a:gd name="connsiteY132" fmla="*/ 452183 h 835479"/>
                <a:gd name="connsiteX133" fmla="*/ 5531691 w 6858000"/>
                <a:gd name="connsiteY133" fmla="*/ 452184 h 835479"/>
                <a:gd name="connsiteX134" fmla="*/ 5520421 w 6858000"/>
                <a:gd name="connsiteY134" fmla="*/ 460582 h 835479"/>
                <a:gd name="connsiteX135" fmla="*/ 5507667 w 6858000"/>
                <a:gd name="connsiteY135" fmla="*/ 462803 h 835479"/>
                <a:gd name="connsiteX136" fmla="*/ 5507666 w 6858000"/>
                <a:gd name="connsiteY136" fmla="*/ 462803 h 835479"/>
                <a:gd name="connsiteX137" fmla="*/ 5480636 w 6858000"/>
                <a:gd name="connsiteY137" fmla="*/ 458278 h 835479"/>
                <a:gd name="connsiteX138" fmla="*/ 5425581 w 6858000"/>
                <a:gd name="connsiteY138" fmla="*/ 446656 h 835479"/>
                <a:gd name="connsiteX139" fmla="*/ 5385383 w 6858000"/>
                <a:gd name="connsiteY139" fmla="*/ 438465 h 835479"/>
                <a:gd name="connsiteX140" fmla="*/ 5355013 w 6858000"/>
                <a:gd name="connsiteY140" fmla="*/ 433589 h 835479"/>
                <a:gd name="connsiteX141" fmla="*/ 5321350 w 6858000"/>
                <a:gd name="connsiteY141" fmla="*/ 437509 h 835479"/>
                <a:gd name="connsiteX142" fmla="*/ 5272796 w 6858000"/>
                <a:gd name="connsiteY142" fmla="*/ 462468 h 835479"/>
                <a:gd name="connsiteX143" fmla="*/ 5243613 w 6858000"/>
                <a:gd name="connsiteY143" fmla="*/ 478254 h 835479"/>
                <a:gd name="connsiteX144" fmla="*/ 5229433 w 6858000"/>
                <a:gd name="connsiteY144" fmla="*/ 485925 h 835479"/>
                <a:gd name="connsiteX145" fmla="*/ 5179067 w 6858000"/>
                <a:gd name="connsiteY145" fmla="*/ 486091 h 835479"/>
                <a:gd name="connsiteX146" fmla="*/ 5179066 w 6858000"/>
                <a:gd name="connsiteY146" fmla="*/ 486091 h 835479"/>
                <a:gd name="connsiteX147" fmla="*/ 5172089 w 6858000"/>
                <a:gd name="connsiteY147" fmla="*/ 483545 h 835479"/>
                <a:gd name="connsiteX148" fmla="*/ 5166113 w 6858000"/>
                <a:gd name="connsiteY148" fmla="*/ 482853 h 835479"/>
                <a:gd name="connsiteX149" fmla="*/ 5133224 w 6858000"/>
                <a:gd name="connsiteY149" fmla="*/ 489569 h 835479"/>
                <a:gd name="connsiteX150" fmla="*/ 5133223 w 6858000"/>
                <a:gd name="connsiteY150" fmla="*/ 489569 h 835479"/>
                <a:gd name="connsiteX151" fmla="*/ 5133219 w 6858000"/>
                <a:gd name="connsiteY151" fmla="*/ 489567 h 835479"/>
                <a:gd name="connsiteX152" fmla="*/ 5102460 w 6858000"/>
                <a:gd name="connsiteY152" fmla="*/ 482424 h 835479"/>
                <a:gd name="connsiteX153" fmla="*/ 5087443 w 6858000"/>
                <a:gd name="connsiteY153" fmla="*/ 476540 h 835479"/>
                <a:gd name="connsiteX154" fmla="*/ 5087422 w 6858000"/>
                <a:gd name="connsiteY154" fmla="*/ 476534 h 835479"/>
                <a:gd name="connsiteX155" fmla="*/ 5070584 w 6858000"/>
                <a:gd name="connsiteY155" fmla="*/ 470217 h 835479"/>
                <a:gd name="connsiteX156" fmla="*/ 5041527 w 6858000"/>
                <a:gd name="connsiteY156" fmla="*/ 463422 h 835479"/>
                <a:gd name="connsiteX157" fmla="*/ 5041520 w 6858000"/>
                <a:gd name="connsiteY157" fmla="*/ 463420 h 835479"/>
                <a:gd name="connsiteX158" fmla="*/ 4987036 w 6858000"/>
                <a:gd name="connsiteY158" fmla="*/ 436941 h 835479"/>
                <a:gd name="connsiteX159" fmla="*/ 4957452 w 6858000"/>
                <a:gd name="connsiteY159" fmla="*/ 419659 h 835479"/>
                <a:gd name="connsiteX160" fmla="*/ 4933804 w 6858000"/>
                <a:gd name="connsiteY160" fmla="*/ 412107 h 835479"/>
                <a:gd name="connsiteX161" fmla="*/ 4912168 w 6858000"/>
                <a:gd name="connsiteY161" fmla="*/ 413509 h 835479"/>
                <a:gd name="connsiteX162" fmla="*/ 4889275 w 6858000"/>
                <a:gd name="connsiteY162" fmla="*/ 415214 h 835479"/>
                <a:gd name="connsiteX163" fmla="*/ 4889274 w 6858000"/>
                <a:gd name="connsiteY163" fmla="*/ 415214 h 835479"/>
                <a:gd name="connsiteX164" fmla="*/ 4867613 w 6858000"/>
                <a:gd name="connsiteY164" fmla="*/ 410436 h 835479"/>
                <a:gd name="connsiteX165" fmla="*/ 4863342 w 6858000"/>
                <a:gd name="connsiteY165" fmla="*/ 407685 h 835479"/>
                <a:gd name="connsiteX166" fmla="*/ 4857316 w 6858000"/>
                <a:gd name="connsiteY166" fmla="*/ 405935 h 835479"/>
                <a:gd name="connsiteX167" fmla="*/ 4828915 w 6858000"/>
                <a:gd name="connsiteY167" fmla="*/ 385504 h 835479"/>
                <a:gd name="connsiteX168" fmla="*/ 4800482 w 6858000"/>
                <a:gd name="connsiteY168" fmla="*/ 370668 h 835479"/>
                <a:gd name="connsiteX169" fmla="*/ 4767764 w 6858000"/>
                <a:gd name="connsiteY169" fmla="*/ 371977 h 835479"/>
                <a:gd name="connsiteX170" fmla="*/ 4677655 w 6858000"/>
                <a:gd name="connsiteY170" fmla="*/ 381884 h 835479"/>
                <a:gd name="connsiteX171" fmla="*/ 4659174 w 6858000"/>
                <a:gd name="connsiteY171" fmla="*/ 389886 h 835479"/>
                <a:gd name="connsiteX172" fmla="*/ 4482004 w 6858000"/>
                <a:gd name="connsiteY172" fmla="*/ 449896 h 835479"/>
                <a:gd name="connsiteX173" fmla="*/ 4363890 w 6858000"/>
                <a:gd name="connsiteY173" fmla="*/ 450658 h 835479"/>
                <a:gd name="connsiteX174" fmla="*/ 4363889 w 6858000"/>
                <a:gd name="connsiteY174" fmla="*/ 450658 h 835479"/>
                <a:gd name="connsiteX175" fmla="*/ 4324644 w 6858000"/>
                <a:gd name="connsiteY175" fmla="*/ 441704 h 835479"/>
                <a:gd name="connsiteX176" fmla="*/ 4253013 w 6858000"/>
                <a:gd name="connsiteY176" fmla="*/ 401888 h 835479"/>
                <a:gd name="connsiteX177" fmla="*/ 4165382 w 6858000"/>
                <a:gd name="connsiteY177" fmla="*/ 392362 h 835479"/>
                <a:gd name="connsiteX178" fmla="*/ 4165383 w 6858000"/>
                <a:gd name="connsiteY178" fmla="*/ 392362 h 835479"/>
                <a:gd name="connsiteX179" fmla="*/ 4192387 w 6858000"/>
                <a:gd name="connsiteY179" fmla="*/ 396267 h 835479"/>
                <a:gd name="connsiteX180" fmla="*/ 4192386 w 6858000"/>
                <a:gd name="connsiteY180" fmla="*/ 396267 h 835479"/>
                <a:gd name="connsiteX181" fmla="*/ 4165382 w 6858000"/>
                <a:gd name="connsiteY181" fmla="*/ 392362 h 835479"/>
                <a:gd name="connsiteX182" fmla="*/ 3885337 w 6858000"/>
                <a:gd name="connsiteY182" fmla="*/ 379980 h 835479"/>
                <a:gd name="connsiteX183" fmla="*/ 3885338 w 6858000"/>
                <a:gd name="connsiteY183" fmla="*/ 379980 h 835479"/>
                <a:gd name="connsiteX184" fmla="*/ 3885341 w 6858000"/>
                <a:gd name="connsiteY184" fmla="*/ 379982 h 835479"/>
                <a:gd name="connsiteX185" fmla="*/ 3962157 w 6858000"/>
                <a:gd name="connsiteY185" fmla="*/ 411865 h 835479"/>
                <a:gd name="connsiteX186" fmla="*/ 3962159 w 6858000"/>
                <a:gd name="connsiteY186" fmla="*/ 411865 h 835479"/>
                <a:gd name="connsiteX187" fmla="*/ 4043837 w 6858000"/>
                <a:gd name="connsiteY187" fmla="*/ 396173 h 835479"/>
                <a:gd name="connsiteX188" fmla="*/ 4043838 w 6858000"/>
                <a:gd name="connsiteY188" fmla="*/ 396172 h 835479"/>
                <a:gd name="connsiteX189" fmla="*/ 4103824 w 6858000"/>
                <a:gd name="connsiteY189" fmla="*/ 381051 h 835479"/>
                <a:gd name="connsiteX190" fmla="*/ 4103825 w 6858000"/>
                <a:gd name="connsiteY190" fmla="*/ 381051 h 835479"/>
                <a:gd name="connsiteX191" fmla="*/ 4134255 w 6858000"/>
                <a:gd name="connsiteY191" fmla="*/ 383018 h 835479"/>
                <a:gd name="connsiteX192" fmla="*/ 4165381 w 6858000"/>
                <a:gd name="connsiteY192" fmla="*/ 392362 h 835479"/>
                <a:gd name="connsiteX193" fmla="*/ 4103825 w 6858000"/>
                <a:gd name="connsiteY193" fmla="*/ 381051 h 835479"/>
                <a:gd name="connsiteX194" fmla="*/ 4043839 w 6858000"/>
                <a:gd name="connsiteY194" fmla="*/ 396172 h 835479"/>
                <a:gd name="connsiteX195" fmla="*/ 4043837 w 6858000"/>
                <a:gd name="connsiteY195" fmla="*/ 396173 h 835479"/>
                <a:gd name="connsiteX196" fmla="*/ 4002409 w 6858000"/>
                <a:gd name="connsiteY196" fmla="*/ 409475 h 835479"/>
                <a:gd name="connsiteX197" fmla="*/ 3962159 w 6858000"/>
                <a:gd name="connsiteY197" fmla="*/ 411865 h 835479"/>
                <a:gd name="connsiteX198" fmla="*/ 3962158 w 6858000"/>
                <a:gd name="connsiteY198" fmla="*/ 411865 h 835479"/>
                <a:gd name="connsiteX199" fmla="*/ 3962157 w 6858000"/>
                <a:gd name="connsiteY199" fmla="*/ 411865 h 835479"/>
                <a:gd name="connsiteX200" fmla="*/ 3923124 w 6858000"/>
                <a:gd name="connsiteY200" fmla="*/ 402361 h 835479"/>
                <a:gd name="connsiteX201" fmla="*/ 3885341 w 6858000"/>
                <a:gd name="connsiteY201" fmla="*/ 379982 h 835479"/>
                <a:gd name="connsiteX202" fmla="*/ 3669899 w 6858000"/>
                <a:gd name="connsiteY202" fmla="*/ 394577 h 835479"/>
                <a:gd name="connsiteX203" fmla="*/ 3680163 w 6858000"/>
                <a:gd name="connsiteY203" fmla="*/ 397173 h 835479"/>
                <a:gd name="connsiteX204" fmla="*/ 3734836 w 6858000"/>
                <a:gd name="connsiteY204" fmla="*/ 393125 h 835479"/>
                <a:gd name="connsiteX205" fmla="*/ 3734837 w 6858000"/>
                <a:gd name="connsiteY205" fmla="*/ 393125 h 835479"/>
                <a:gd name="connsiteX206" fmla="*/ 3754652 w 6858000"/>
                <a:gd name="connsiteY206" fmla="*/ 393507 h 835479"/>
                <a:gd name="connsiteX207" fmla="*/ 3789775 w 6858000"/>
                <a:gd name="connsiteY207" fmla="*/ 399864 h 835479"/>
                <a:gd name="connsiteX208" fmla="*/ 3822471 w 6858000"/>
                <a:gd name="connsiteY208" fmla="*/ 384932 h 835479"/>
                <a:gd name="connsiteX209" fmla="*/ 3852618 w 6858000"/>
                <a:gd name="connsiteY209" fmla="*/ 370597 h 835479"/>
                <a:gd name="connsiteX210" fmla="*/ 3852619 w 6858000"/>
                <a:gd name="connsiteY210" fmla="*/ 370597 h 835479"/>
                <a:gd name="connsiteX211" fmla="*/ 3868763 w 6858000"/>
                <a:gd name="connsiteY211" fmla="*/ 371377 h 835479"/>
                <a:gd name="connsiteX212" fmla="*/ 3885336 w 6858000"/>
                <a:gd name="connsiteY212" fmla="*/ 379980 h 835479"/>
                <a:gd name="connsiteX213" fmla="*/ 3852619 w 6858000"/>
                <a:gd name="connsiteY213" fmla="*/ 370597 h 835479"/>
                <a:gd name="connsiteX214" fmla="*/ 3822472 w 6858000"/>
                <a:gd name="connsiteY214" fmla="*/ 384932 h 835479"/>
                <a:gd name="connsiteX215" fmla="*/ 3789776 w 6858000"/>
                <a:gd name="connsiteY215" fmla="*/ 399864 h 835479"/>
                <a:gd name="connsiteX216" fmla="*/ 3789775 w 6858000"/>
                <a:gd name="connsiteY216" fmla="*/ 399864 h 835479"/>
                <a:gd name="connsiteX217" fmla="*/ 3754651 w 6858000"/>
                <a:gd name="connsiteY217" fmla="*/ 393507 h 835479"/>
                <a:gd name="connsiteX218" fmla="*/ 3734837 w 6858000"/>
                <a:gd name="connsiteY218" fmla="*/ 393125 h 835479"/>
                <a:gd name="connsiteX219" fmla="*/ 3680163 w 6858000"/>
                <a:gd name="connsiteY219" fmla="*/ 397173 h 835479"/>
                <a:gd name="connsiteX220" fmla="*/ 3680162 w 6858000"/>
                <a:gd name="connsiteY220" fmla="*/ 397173 h 835479"/>
                <a:gd name="connsiteX221" fmla="*/ 2836171 w 6858000"/>
                <a:gd name="connsiteY221" fmla="*/ 465063 h 835479"/>
                <a:gd name="connsiteX222" fmla="*/ 2848792 w 6858000"/>
                <a:gd name="connsiteY222" fmla="*/ 456372 h 835479"/>
                <a:gd name="connsiteX223" fmla="*/ 2897784 w 6858000"/>
                <a:gd name="connsiteY223" fmla="*/ 440769 h 835479"/>
                <a:gd name="connsiteX224" fmla="*/ 2903549 w 6858000"/>
                <a:gd name="connsiteY224" fmla="*/ 439740 h 835479"/>
                <a:gd name="connsiteX225" fmla="*/ 2914327 w 6858000"/>
                <a:gd name="connsiteY225" fmla="*/ 436466 h 835479"/>
                <a:gd name="connsiteX226" fmla="*/ 2947858 w 6858000"/>
                <a:gd name="connsiteY226" fmla="*/ 431835 h 835479"/>
                <a:gd name="connsiteX227" fmla="*/ 2947861 w 6858000"/>
                <a:gd name="connsiteY227" fmla="*/ 431834 h 835479"/>
                <a:gd name="connsiteX228" fmla="*/ 2947862 w 6858000"/>
                <a:gd name="connsiteY228" fmla="*/ 431834 h 835479"/>
                <a:gd name="connsiteX229" fmla="*/ 2982148 w 6858000"/>
                <a:gd name="connsiteY229" fmla="*/ 435418 h 835479"/>
                <a:gd name="connsiteX230" fmla="*/ 3077401 w 6858000"/>
                <a:gd name="connsiteY230" fmla="*/ 447111 h 835479"/>
                <a:gd name="connsiteX231" fmla="*/ 3172653 w 6858000"/>
                <a:gd name="connsiteY231" fmla="*/ 434656 h 835479"/>
                <a:gd name="connsiteX232" fmla="*/ 3489466 w 6858000"/>
                <a:gd name="connsiteY232" fmla="*/ 387029 h 835479"/>
                <a:gd name="connsiteX233" fmla="*/ 3544712 w 6858000"/>
                <a:gd name="connsiteY233" fmla="*/ 364930 h 835479"/>
                <a:gd name="connsiteX234" fmla="*/ 3574407 w 6858000"/>
                <a:gd name="connsiteY234" fmla="*/ 347308 h 835479"/>
                <a:gd name="connsiteX235" fmla="*/ 3574408 w 6858000"/>
                <a:gd name="connsiteY235" fmla="*/ 347308 h 835479"/>
                <a:gd name="connsiteX236" fmla="*/ 3606817 w 6858000"/>
                <a:gd name="connsiteY236" fmla="*/ 359406 h 835479"/>
                <a:gd name="connsiteX237" fmla="*/ 3630632 w 6858000"/>
                <a:gd name="connsiteY237" fmla="*/ 372932 h 835479"/>
                <a:gd name="connsiteX238" fmla="*/ 3651953 w 6858000"/>
                <a:gd name="connsiteY238" fmla="*/ 388826 h 835479"/>
                <a:gd name="connsiteX239" fmla="*/ 3630631 w 6858000"/>
                <a:gd name="connsiteY239" fmla="*/ 372932 h 835479"/>
                <a:gd name="connsiteX240" fmla="*/ 3606816 w 6858000"/>
                <a:gd name="connsiteY240" fmla="*/ 359406 h 835479"/>
                <a:gd name="connsiteX241" fmla="*/ 3587173 w 6858000"/>
                <a:gd name="connsiteY241" fmla="*/ 349660 h 835479"/>
                <a:gd name="connsiteX242" fmla="*/ 3574407 w 6858000"/>
                <a:gd name="connsiteY242" fmla="*/ 347308 h 835479"/>
                <a:gd name="connsiteX243" fmla="*/ 3562320 w 6858000"/>
                <a:gd name="connsiteY243" fmla="*/ 352387 h 835479"/>
                <a:gd name="connsiteX244" fmla="*/ 3544713 w 6858000"/>
                <a:gd name="connsiteY244" fmla="*/ 364930 h 835479"/>
                <a:gd name="connsiteX245" fmla="*/ 3489467 w 6858000"/>
                <a:gd name="connsiteY245" fmla="*/ 387029 h 835479"/>
                <a:gd name="connsiteX246" fmla="*/ 3172654 w 6858000"/>
                <a:gd name="connsiteY246" fmla="*/ 434656 h 835479"/>
                <a:gd name="connsiteX247" fmla="*/ 3077401 w 6858000"/>
                <a:gd name="connsiteY247" fmla="*/ 447111 h 835479"/>
                <a:gd name="connsiteX248" fmla="*/ 3077400 w 6858000"/>
                <a:gd name="connsiteY248" fmla="*/ 447111 h 835479"/>
                <a:gd name="connsiteX249" fmla="*/ 2982147 w 6858000"/>
                <a:gd name="connsiteY249" fmla="*/ 435418 h 835479"/>
                <a:gd name="connsiteX250" fmla="*/ 2947862 w 6858000"/>
                <a:gd name="connsiteY250" fmla="*/ 431834 h 835479"/>
                <a:gd name="connsiteX251" fmla="*/ 2947858 w 6858000"/>
                <a:gd name="connsiteY251" fmla="*/ 431835 h 835479"/>
                <a:gd name="connsiteX252" fmla="*/ 2903549 w 6858000"/>
                <a:gd name="connsiteY252" fmla="*/ 439740 h 835479"/>
                <a:gd name="connsiteX253" fmla="*/ 2848793 w 6858000"/>
                <a:gd name="connsiteY253" fmla="*/ 456372 h 835479"/>
                <a:gd name="connsiteX254" fmla="*/ 2836172 w 6858000"/>
                <a:gd name="connsiteY254" fmla="*/ 465063 h 835479"/>
                <a:gd name="connsiteX255" fmla="*/ 1268757 w 6858000"/>
                <a:gd name="connsiteY255" fmla="*/ 18376 h 835479"/>
                <a:gd name="connsiteX256" fmla="*/ 1286069 w 6858000"/>
                <a:gd name="connsiteY256" fmla="*/ 23543 h 835479"/>
                <a:gd name="connsiteX257" fmla="*/ 1350627 w 6858000"/>
                <a:gd name="connsiteY257" fmla="*/ 45880 h 835479"/>
                <a:gd name="connsiteX258" fmla="*/ 1413839 w 6858000"/>
                <a:gd name="connsiteY258" fmla="*/ 40286 h 835479"/>
                <a:gd name="connsiteX259" fmla="*/ 1350626 w 6858000"/>
                <a:gd name="connsiteY259" fmla="*/ 45881 h 835479"/>
                <a:gd name="connsiteX260" fmla="*/ 1286068 w 6858000"/>
                <a:gd name="connsiteY260" fmla="*/ 23543 h 835479"/>
                <a:gd name="connsiteX261" fmla="*/ 313532 w 6858000"/>
                <a:gd name="connsiteY261" fmla="*/ 14019 h 835479"/>
                <a:gd name="connsiteX262" fmla="*/ 313533 w 6858000"/>
                <a:gd name="connsiteY262" fmla="*/ 14018 h 835479"/>
                <a:gd name="connsiteX263" fmla="*/ 338870 w 6858000"/>
                <a:gd name="connsiteY263" fmla="*/ 13446 h 835479"/>
                <a:gd name="connsiteX264" fmla="*/ 338902 w 6858000"/>
                <a:gd name="connsiteY264" fmla="*/ 13453 h 835479"/>
                <a:gd name="connsiteX265" fmla="*/ 395639 w 6858000"/>
                <a:gd name="connsiteY265" fmla="*/ 23353 h 835479"/>
                <a:gd name="connsiteX266" fmla="*/ 367327 w 6858000"/>
                <a:gd name="connsiteY266" fmla="*/ 19543 h 835479"/>
                <a:gd name="connsiteX267" fmla="*/ 338902 w 6858000"/>
                <a:gd name="connsiteY267" fmla="*/ 13453 h 835479"/>
                <a:gd name="connsiteX268" fmla="*/ 338869 w 6858000"/>
                <a:gd name="connsiteY268" fmla="*/ 13447 h 835479"/>
                <a:gd name="connsiteX269" fmla="*/ 324057 w 6858000"/>
                <a:gd name="connsiteY269" fmla="*/ 11661 h 835479"/>
                <a:gd name="connsiteX270" fmla="*/ 281567 w 6858000"/>
                <a:gd name="connsiteY270" fmla="*/ 36346 h 835479"/>
                <a:gd name="connsiteX271" fmla="*/ 295414 w 6858000"/>
                <a:gd name="connsiteY271" fmla="*/ 31451 h 835479"/>
                <a:gd name="connsiteX272" fmla="*/ 295414 w 6858000"/>
                <a:gd name="connsiteY272" fmla="*/ 31452 h 835479"/>
                <a:gd name="connsiteX273" fmla="*/ 24485 w 6858000"/>
                <a:gd name="connsiteY273" fmla="*/ 23026 h 835479"/>
                <a:gd name="connsiteX274" fmla="*/ 74128 w 6858000"/>
                <a:gd name="connsiteY274" fmla="*/ 20763 h 835479"/>
                <a:gd name="connsiteX275" fmla="*/ 125860 w 6858000"/>
                <a:gd name="connsiteY275" fmla="*/ 26687 h 835479"/>
                <a:gd name="connsiteX276" fmla="*/ 153386 w 6858000"/>
                <a:gd name="connsiteY276" fmla="*/ 31082 h 835479"/>
                <a:gd name="connsiteX277" fmla="*/ 228943 w 6858000"/>
                <a:gd name="connsiteY277" fmla="*/ 39355 h 835479"/>
                <a:gd name="connsiteX278" fmla="*/ 177270 w 6858000"/>
                <a:gd name="connsiteY278" fmla="*/ 34896 h 835479"/>
                <a:gd name="connsiteX279" fmla="*/ 153386 w 6858000"/>
                <a:gd name="connsiteY279" fmla="*/ 31082 h 835479"/>
                <a:gd name="connsiteX280" fmla="*/ 151568 w 6858000"/>
                <a:gd name="connsiteY280" fmla="*/ 30883 h 835479"/>
                <a:gd name="connsiteX281" fmla="*/ 74128 w 6858000"/>
                <a:gd name="connsiteY281" fmla="*/ 20764 h 835479"/>
                <a:gd name="connsiteX282" fmla="*/ 0 w 6858000"/>
                <a:gd name="connsiteY282" fmla="*/ 29969 h 835479"/>
                <a:gd name="connsiteX283" fmla="*/ 0 w 6858000"/>
                <a:gd name="connsiteY283" fmla="*/ 494077 h 835479"/>
                <a:gd name="connsiteX284" fmla="*/ 2816 w 6858000"/>
                <a:gd name="connsiteY284" fmla="*/ 492950 h 835479"/>
                <a:gd name="connsiteX285" fmla="*/ 63586 w 6858000"/>
                <a:gd name="connsiteY285" fmla="*/ 478851 h 835479"/>
                <a:gd name="connsiteX286" fmla="*/ 176938 w 6858000"/>
                <a:gd name="connsiteY286" fmla="*/ 464945 h 835479"/>
                <a:gd name="connsiteX287" fmla="*/ 200181 w 6858000"/>
                <a:gd name="connsiteY287" fmla="*/ 456943 h 835479"/>
                <a:gd name="connsiteX288" fmla="*/ 340773 w 6858000"/>
                <a:gd name="connsiteY288" fmla="*/ 419031 h 835479"/>
                <a:gd name="connsiteX289" fmla="*/ 453363 w 6858000"/>
                <a:gd name="connsiteY289" fmla="*/ 419796 h 835479"/>
                <a:gd name="connsiteX290" fmla="*/ 462125 w 6858000"/>
                <a:gd name="connsiteY290" fmla="*/ 421510 h 835479"/>
                <a:gd name="connsiteX291" fmla="*/ 505181 w 6858000"/>
                <a:gd name="connsiteY291" fmla="*/ 434082 h 835479"/>
                <a:gd name="connsiteX292" fmla="*/ 571859 w 6858000"/>
                <a:gd name="connsiteY292" fmla="*/ 430654 h 835479"/>
                <a:gd name="connsiteX293" fmla="*/ 617771 w 6858000"/>
                <a:gd name="connsiteY293" fmla="*/ 413317 h 835479"/>
                <a:gd name="connsiteX294" fmla="*/ 674922 w 6858000"/>
                <a:gd name="connsiteY294" fmla="*/ 412555 h 835479"/>
                <a:gd name="connsiteX295" fmla="*/ 740267 w 6858000"/>
                <a:gd name="connsiteY295" fmla="*/ 423414 h 835479"/>
                <a:gd name="connsiteX296" fmla="*/ 769604 w 6858000"/>
                <a:gd name="connsiteY296" fmla="*/ 425700 h 835479"/>
                <a:gd name="connsiteX297" fmla="*/ 850188 w 6858000"/>
                <a:gd name="connsiteY297" fmla="*/ 448180 h 835479"/>
                <a:gd name="connsiteX298" fmla="*/ 898197 w 6858000"/>
                <a:gd name="connsiteY298" fmla="*/ 442656 h 835479"/>
                <a:gd name="connsiteX299" fmla="*/ 945443 w 6858000"/>
                <a:gd name="connsiteY299" fmla="*/ 427796 h 835479"/>
                <a:gd name="connsiteX300" fmla="*/ 975732 w 6858000"/>
                <a:gd name="connsiteY300" fmla="*/ 413507 h 835479"/>
                <a:gd name="connsiteX301" fmla="*/ 1036886 w 6858000"/>
                <a:gd name="connsiteY301" fmla="*/ 403411 h 835479"/>
                <a:gd name="connsiteX302" fmla="*/ 1048124 w 6858000"/>
                <a:gd name="connsiteY302" fmla="*/ 404935 h 835479"/>
                <a:gd name="connsiteX303" fmla="*/ 1230632 w 6858000"/>
                <a:gd name="connsiteY303" fmla="*/ 417509 h 835479"/>
                <a:gd name="connsiteX304" fmla="*/ 1303023 w 6858000"/>
                <a:gd name="connsiteY304" fmla="*/ 437702 h 835479"/>
                <a:gd name="connsiteX305" fmla="*/ 1318455 w 6858000"/>
                <a:gd name="connsiteY305" fmla="*/ 440178 h 835479"/>
                <a:gd name="connsiteX306" fmla="*/ 1472574 w 6858000"/>
                <a:gd name="connsiteY306" fmla="*/ 462849 h 835479"/>
                <a:gd name="connsiteX307" fmla="*/ 1489719 w 6858000"/>
                <a:gd name="connsiteY307" fmla="*/ 463801 h 835479"/>
                <a:gd name="connsiteX308" fmla="*/ 1537536 w 6858000"/>
                <a:gd name="connsiteY308" fmla="*/ 459801 h 835479"/>
                <a:gd name="connsiteX309" fmla="*/ 1650316 w 6858000"/>
                <a:gd name="connsiteY309" fmla="*/ 500950 h 835479"/>
                <a:gd name="connsiteX310" fmla="*/ 1763286 w 6858000"/>
                <a:gd name="connsiteY310" fmla="*/ 515049 h 835479"/>
                <a:gd name="connsiteX311" fmla="*/ 1825392 w 6858000"/>
                <a:gd name="connsiteY311" fmla="*/ 514857 h 835479"/>
                <a:gd name="connsiteX312" fmla="*/ 1869779 w 6858000"/>
                <a:gd name="connsiteY312" fmla="*/ 524955 h 835479"/>
                <a:gd name="connsiteX313" fmla="*/ 1978939 w 6858000"/>
                <a:gd name="connsiteY313" fmla="*/ 555626 h 835479"/>
                <a:gd name="connsiteX314" fmla="*/ 2030377 w 6858000"/>
                <a:gd name="connsiteY314" fmla="*/ 560388 h 835479"/>
                <a:gd name="connsiteX315" fmla="*/ 2085053 w 6858000"/>
                <a:gd name="connsiteY315" fmla="*/ 570677 h 835479"/>
                <a:gd name="connsiteX316" fmla="*/ 2220311 w 6858000"/>
                <a:gd name="connsiteY316" fmla="*/ 616778 h 835479"/>
                <a:gd name="connsiteX317" fmla="*/ 2330805 w 6858000"/>
                <a:gd name="connsiteY317" fmla="*/ 614112 h 835479"/>
                <a:gd name="connsiteX318" fmla="*/ 2401291 w 6858000"/>
                <a:gd name="connsiteY318" fmla="*/ 614682 h 835479"/>
                <a:gd name="connsiteX319" fmla="*/ 2485306 w 6858000"/>
                <a:gd name="connsiteY319" fmla="*/ 629923 h 835479"/>
                <a:gd name="connsiteX320" fmla="*/ 2554078 w 6858000"/>
                <a:gd name="connsiteY320" fmla="*/ 652213 h 835479"/>
                <a:gd name="connsiteX321" fmla="*/ 2649142 w 6858000"/>
                <a:gd name="connsiteY321" fmla="*/ 669930 h 835479"/>
                <a:gd name="connsiteX322" fmla="*/ 2743825 w 6858000"/>
                <a:gd name="connsiteY322" fmla="*/ 704031 h 835479"/>
                <a:gd name="connsiteX323" fmla="*/ 2809929 w 6858000"/>
                <a:gd name="connsiteY323" fmla="*/ 730130 h 835479"/>
                <a:gd name="connsiteX324" fmla="*/ 2901942 w 6858000"/>
                <a:gd name="connsiteY324" fmla="*/ 753181 h 835479"/>
                <a:gd name="connsiteX325" fmla="*/ 3042727 w 6858000"/>
                <a:gd name="connsiteY325" fmla="*/ 769373 h 835479"/>
                <a:gd name="connsiteX326" fmla="*/ 3107499 w 6858000"/>
                <a:gd name="connsiteY326" fmla="*/ 771089 h 835479"/>
                <a:gd name="connsiteX327" fmla="*/ 3209992 w 6858000"/>
                <a:gd name="connsiteY327" fmla="*/ 808998 h 835479"/>
                <a:gd name="connsiteX328" fmla="*/ 3253808 w 6858000"/>
                <a:gd name="connsiteY328" fmla="*/ 827287 h 835479"/>
                <a:gd name="connsiteX329" fmla="*/ 3293243 w 6858000"/>
                <a:gd name="connsiteY329" fmla="*/ 812047 h 835479"/>
                <a:gd name="connsiteX330" fmla="*/ 3318770 w 6858000"/>
                <a:gd name="connsiteY330" fmla="*/ 794520 h 835479"/>
                <a:gd name="connsiteX331" fmla="*/ 3399545 w 6858000"/>
                <a:gd name="connsiteY331" fmla="*/ 809381 h 835479"/>
                <a:gd name="connsiteX332" fmla="*/ 3485274 w 6858000"/>
                <a:gd name="connsiteY332" fmla="*/ 825001 h 835479"/>
                <a:gd name="connsiteX333" fmla="*/ 3546616 w 6858000"/>
                <a:gd name="connsiteY333" fmla="*/ 835479 h 835479"/>
                <a:gd name="connsiteX334" fmla="*/ 3623200 w 6858000"/>
                <a:gd name="connsiteY334" fmla="*/ 827097 h 835479"/>
                <a:gd name="connsiteX335" fmla="*/ 3683590 w 6858000"/>
                <a:gd name="connsiteY335" fmla="*/ 823669 h 835479"/>
                <a:gd name="connsiteX336" fmla="*/ 3732360 w 6858000"/>
                <a:gd name="connsiteY336" fmla="*/ 813953 h 835479"/>
                <a:gd name="connsiteX337" fmla="*/ 3749505 w 6858000"/>
                <a:gd name="connsiteY337" fmla="*/ 808236 h 835479"/>
                <a:gd name="connsiteX338" fmla="*/ 3885337 w 6858000"/>
                <a:gd name="connsiteY338" fmla="*/ 763659 h 835479"/>
                <a:gd name="connsiteX339" fmla="*/ 4030502 w 6858000"/>
                <a:gd name="connsiteY339" fmla="*/ 728034 h 835479"/>
                <a:gd name="connsiteX340" fmla="*/ 4124613 w 6858000"/>
                <a:gd name="connsiteY340" fmla="*/ 750515 h 835479"/>
                <a:gd name="connsiteX341" fmla="*/ 4159666 w 6858000"/>
                <a:gd name="connsiteY341" fmla="*/ 750133 h 835479"/>
                <a:gd name="connsiteX342" fmla="*/ 4320836 w 6858000"/>
                <a:gd name="connsiteY342" fmla="*/ 755277 h 835479"/>
                <a:gd name="connsiteX343" fmla="*/ 4349221 w 6858000"/>
                <a:gd name="connsiteY343" fmla="*/ 760801 h 835479"/>
                <a:gd name="connsiteX344" fmla="*/ 4502578 w 6858000"/>
                <a:gd name="connsiteY344" fmla="*/ 738130 h 835479"/>
                <a:gd name="connsiteX345" fmla="*/ 4558206 w 6858000"/>
                <a:gd name="connsiteY345" fmla="*/ 734320 h 835479"/>
                <a:gd name="connsiteX346" fmla="*/ 4609451 w 6858000"/>
                <a:gd name="connsiteY346" fmla="*/ 728034 h 835479"/>
                <a:gd name="connsiteX347" fmla="*/ 4681082 w 6858000"/>
                <a:gd name="connsiteY347" fmla="*/ 726510 h 835479"/>
                <a:gd name="connsiteX348" fmla="*/ 4755380 w 6858000"/>
                <a:gd name="connsiteY348" fmla="*/ 729368 h 835479"/>
                <a:gd name="connsiteX349" fmla="*/ 4838249 w 6858000"/>
                <a:gd name="connsiteY349" fmla="*/ 728796 h 835479"/>
                <a:gd name="connsiteX350" fmla="*/ 4871018 w 6858000"/>
                <a:gd name="connsiteY350" fmla="*/ 723844 h 835479"/>
                <a:gd name="connsiteX351" fmla="*/ 4959601 w 6858000"/>
                <a:gd name="connsiteY351" fmla="*/ 727272 h 835479"/>
                <a:gd name="connsiteX352" fmla="*/ 5006085 w 6858000"/>
                <a:gd name="connsiteY352" fmla="*/ 721558 h 835479"/>
                <a:gd name="connsiteX353" fmla="*/ 5082669 w 6858000"/>
                <a:gd name="connsiteY353" fmla="*/ 720414 h 835479"/>
                <a:gd name="connsiteX354" fmla="*/ 5107626 w 6858000"/>
                <a:gd name="connsiteY354" fmla="*/ 719079 h 835479"/>
                <a:gd name="connsiteX355" fmla="*/ 5129915 w 6858000"/>
                <a:gd name="connsiteY355" fmla="*/ 718317 h 835479"/>
                <a:gd name="connsiteX356" fmla="*/ 5206307 w 6858000"/>
                <a:gd name="connsiteY356" fmla="*/ 733940 h 835479"/>
                <a:gd name="connsiteX357" fmla="*/ 5274128 w 6858000"/>
                <a:gd name="connsiteY357" fmla="*/ 734892 h 835479"/>
                <a:gd name="connsiteX358" fmla="*/ 5393004 w 6858000"/>
                <a:gd name="connsiteY358" fmla="*/ 747466 h 835479"/>
                <a:gd name="connsiteX359" fmla="*/ 5419294 w 6858000"/>
                <a:gd name="connsiteY359" fmla="*/ 743084 h 835479"/>
                <a:gd name="connsiteX360" fmla="*/ 5501593 w 6858000"/>
                <a:gd name="connsiteY360" fmla="*/ 741370 h 835479"/>
                <a:gd name="connsiteX361" fmla="*/ 5548459 w 6858000"/>
                <a:gd name="connsiteY361" fmla="*/ 740036 h 835479"/>
                <a:gd name="connsiteX362" fmla="*/ 5606371 w 6858000"/>
                <a:gd name="connsiteY362" fmla="*/ 749180 h 835479"/>
                <a:gd name="connsiteX363" fmla="*/ 5706958 w 6858000"/>
                <a:gd name="connsiteY363" fmla="*/ 768611 h 835479"/>
                <a:gd name="connsiteX364" fmla="*/ 5733439 w 6858000"/>
                <a:gd name="connsiteY364" fmla="*/ 771659 h 835479"/>
                <a:gd name="connsiteX365" fmla="*/ 5781829 w 6858000"/>
                <a:gd name="connsiteY365" fmla="*/ 780996 h 835479"/>
                <a:gd name="connsiteX366" fmla="*/ 5790591 w 6858000"/>
                <a:gd name="connsiteY366" fmla="*/ 782710 h 835479"/>
                <a:gd name="connsiteX367" fmla="*/ 5864317 w 6858000"/>
                <a:gd name="connsiteY367" fmla="*/ 806332 h 835479"/>
                <a:gd name="connsiteX368" fmla="*/ 5902609 w 6858000"/>
                <a:gd name="connsiteY368" fmla="*/ 808236 h 835479"/>
                <a:gd name="connsiteX369" fmla="*/ 6012722 w 6858000"/>
                <a:gd name="connsiteY369" fmla="*/ 808428 h 835479"/>
                <a:gd name="connsiteX370" fmla="*/ 6059396 w 6858000"/>
                <a:gd name="connsiteY370" fmla="*/ 804808 h 835479"/>
                <a:gd name="connsiteX371" fmla="*/ 6171604 w 6858000"/>
                <a:gd name="connsiteY371" fmla="*/ 790902 h 835479"/>
                <a:gd name="connsiteX372" fmla="*/ 6242092 w 6858000"/>
                <a:gd name="connsiteY372" fmla="*/ 784044 h 835479"/>
                <a:gd name="connsiteX373" fmla="*/ 6323057 w 6858000"/>
                <a:gd name="connsiteY373" fmla="*/ 773183 h 835479"/>
                <a:gd name="connsiteX374" fmla="*/ 6415832 w 6858000"/>
                <a:gd name="connsiteY374" fmla="*/ 766325 h 835479"/>
                <a:gd name="connsiteX375" fmla="*/ 6584811 w 6858000"/>
                <a:gd name="connsiteY375" fmla="*/ 745560 h 835479"/>
                <a:gd name="connsiteX376" fmla="*/ 6748457 w 6858000"/>
                <a:gd name="connsiteY376" fmla="*/ 724034 h 835479"/>
                <a:gd name="connsiteX377" fmla="*/ 6815515 w 6858000"/>
                <a:gd name="connsiteY377" fmla="*/ 704983 h 835479"/>
                <a:gd name="connsiteX378" fmla="*/ 6858000 w 6858000"/>
                <a:gd name="connsiteY378" fmla="*/ 695283 h 835479"/>
                <a:gd name="connsiteX379" fmla="*/ 6858000 w 6858000"/>
                <a:gd name="connsiteY379" fmla="*/ 456 h 835479"/>
                <a:gd name="connsiteX380" fmla="*/ 1687322 w 6858000"/>
                <a:gd name="connsiteY380" fmla="*/ 456 h 835479"/>
                <a:gd name="connsiteX381" fmla="*/ 1697753 w 6858000"/>
                <a:gd name="connsiteY381" fmla="*/ 10970 h 835479"/>
                <a:gd name="connsiteX382" fmla="*/ 1733188 w 6858000"/>
                <a:gd name="connsiteY382" fmla="*/ 33639 h 835479"/>
                <a:gd name="connsiteX383" fmla="*/ 1833775 w 6858000"/>
                <a:gd name="connsiteY383" fmla="*/ 75360 h 835479"/>
                <a:gd name="connsiteX384" fmla="*/ 1842158 w 6858000"/>
                <a:gd name="connsiteY384" fmla="*/ 82981 h 835479"/>
                <a:gd name="connsiteX385" fmla="*/ 1916454 w 6858000"/>
                <a:gd name="connsiteY385" fmla="*/ 173472 h 835479"/>
                <a:gd name="connsiteX386" fmla="*/ 1933219 w 6858000"/>
                <a:gd name="connsiteY386" fmla="*/ 188902 h 835479"/>
                <a:gd name="connsiteX387" fmla="*/ 1953413 w 6858000"/>
                <a:gd name="connsiteY387" fmla="*/ 212907 h 835479"/>
                <a:gd name="connsiteX388" fmla="*/ 2016469 w 6858000"/>
                <a:gd name="connsiteY388" fmla="*/ 259390 h 835479"/>
                <a:gd name="connsiteX389" fmla="*/ 2094578 w 6858000"/>
                <a:gd name="connsiteY389" fmla="*/ 274249 h 835479"/>
                <a:gd name="connsiteX390" fmla="*/ 2188879 w 6858000"/>
                <a:gd name="connsiteY390" fmla="*/ 296920 h 835479"/>
                <a:gd name="connsiteX391" fmla="*/ 2228314 w 6858000"/>
                <a:gd name="connsiteY391" fmla="*/ 312160 h 835479"/>
                <a:gd name="connsiteX392" fmla="*/ 2334044 w 6858000"/>
                <a:gd name="connsiteY392" fmla="*/ 341117 h 835479"/>
                <a:gd name="connsiteX393" fmla="*/ 2409485 w 6858000"/>
                <a:gd name="connsiteY393" fmla="*/ 365502 h 835479"/>
                <a:gd name="connsiteX394" fmla="*/ 2409487 w 6858000"/>
                <a:gd name="connsiteY394" fmla="*/ 365504 h 835479"/>
                <a:gd name="connsiteX395" fmla="*/ 2463015 w 6858000"/>
                <a:gd name="connsiteY395" fmla="*/ 388434 h 835479"/>
                <a:gd name="connsiteX396" fmla="*/ 2463017 w 6858000"/>
                <a:gd name="connsiteY396" fmla="*/ 388434 h 835479"/>
                <a:gd name="connsiteX397" fmla="*/ 2518262 w 6858000"/>
                <a:gd name="connsiteY397" fmla="*/ 379792 h 835479"/>
                <a:gd name="connsiteX398" fmla="*/ 2518263 w 6858000"/>
                <a:gd name="connsiteY398" fmla="*/ 379791 h 835479"/>
                <a:gd name="connsiteX399" fmla="*/ 2545005 w 6858000"/>
                <a:gd name="connsiteY399" fmla="*/ 376147 h 835479"/>
                <a:gd name="connsiteX400" fmla="*/ 2545006 w 6858000"/>
                <a:gd name="connsiteY400" fmla="*/ 376147 h 835479"/>
                <a:gd name="connsiteX401" fmla="*/ 2571034 w 6858000"/>
                <a:gd name="connsiteY401" fmla="*/ 380361 h 835479"/>
                <a:gd name="connsiteX402" fmla="*/ 2668001 w 6858000"/>
                <a:gd name="connsiteY402" fmla="*/ 453514 h 835479"/>
                <a:gd name="connsiteX403" fmla="*/ 2745348 w 6858000"/>
                <a:gd name="connsiteY403" fmla="*/ 501904 h 835479"/>
                <a:gd name="connsiteX404" fmla="*/ 2745351 w 6858000"/>
                <a:gd name="connsiteY404" fmla="*/ 501906 h 835479"/>
                <a:gd name="connsiteX405" fmla="*/ 2778005 w 6858000"/>
                <a:gd name="connsiteY405" fmla="*/ 507825 h 835479"/>
                <a:gd name="connsiteX406" fmla="*/ 2785439 w 6858000"/>
                <a:gd name="connsiteY406" fmla="*/ 507405 h 835479"/>
                <a:gd name="connsiteX407" fmla="*/ 2811779 w 6858000"/>
                <a:gd name="connsiteY407" fmla="*/ 497326 h 835479"/>
                <a:gd name="connsiteX408" fmla="*/ 2811786 w 6858000"/>
                <a:gd name="connsiteY408" fmla="*/ 497322 h 835479"/>
                <a:gd name="connsiteX409" fmla="*/ 2811786 w 6858000"/>
                <a:gd name="connsiteY409" fmla="*/ 497323 h 835479"/>
                <a:gd name="connsiteX410" fmla="*/ 2811779 w 6858000"/>
                <a:gd name="connsiteY410" fmla="*/ 497326 h 835479"/>
                <a:gd name="connsiteX411" fmla="*/ 2793022 w 6858000"/>
                <a:gd name="connsiteY411" fmla="*/ 506976 h 835479"/>
                <a:gd name="connsiteX412" fmla="*/ 2785439 w 6858000"/>
                <a:gd name="connsiteY412" fmla="*/ 507405 h 835479"/>
                <a:gd name="connsiteX413" fmla="*/ 2782304 w 6858000"/>
                <a:gd name="connsiteY413" fmla="*/ 508605 h 835479"/>
                <a:gd name="connsiteX414" fmla="*/ 2778005 w 6858000"/>
                <a:gd name="connsiteY414" fmla="*/ 507825 h 835479"/>
                <a:gd name="connsiteX415" fmla="*/ 2770757 w 6858000"/>
                <a:gd name="connsiteY415" fmla="*/ 508235 h 835479"/>
                <a:gd name="connsiteX416" fmla="*/ 2745351 w 6858000"/>
                <a:gd name="connsiteY416" fmla="*/ 501906 h 835479"/>
                <a:gd name="connsiteX417" fmla="*/ 2745347 w 6858000"/>
                <a:gd name="connsiteY417" fmla="*/ 501904 h 835479"/>
                <a:gd name="connsiteX418" fmla="*/ 2668000 w 6858000"/>
                <a:gd name="connsiteY418" fmla="*/ 453514 h 835479"/>
                <a:gd name="connsiteX419" fmla="*/ 2571033 w 6858000"/>
                <a:gd name="connsiteY419" fmla="*/ 380361 h 835479"/>
                <a:gd name="connsiteX420" fmla="*/ 2545006 w 6858000"/>
                <a:gd name="connsiteY420" fmla="*/ 376147 h 835479"/>
                <a:gd name="connsiteX421" fmla="*/ 2518264 w 6858000"/>
                <a:gd name="connsiteY421" fmla="*/ 379791 h 835479"/>
                <a:gd name="connsiteX422" fmla="*/ 2518262 w 6858000"/>
                <a:gd name="connsiteY422" fmla="*/ 379792 h 835479"/>
                <a:gd name="connsiteX423" fmla="*/ 2490550 w 6858000"/>
                <a:gd name="connsiteY423" fmla="*/ 386372 h 835479"/>
                <a:gd name="connsiteX424" fmla="*/ 2463017 w 6858000"/>
                <a:gd name="connsiteY424" fmla="*/ 388434 h 835479"/>
                <a:gd name="connsiteX425" fmla="*/ 2463016 w 6858000"/>
                <a:gd name="connsiteY425" fmla="*/ 388434 h 835479"/>
                <a:gd name="connsiteX426" fmla="*/ 2463015 w 6858000"/>
                <a:gd name="connsiteY426" fmla="*/ 388434 h 835479"/>
                <a:gd name="connsiteX427" fmla="*/ 2435912 w 6858000"/>
                <a:gd name="connsiteY427" fmla="*/ 382603 h 835479"/>
                <a:gd name="connsiteX428" fmla="*/ 2409487 w 6858000"/>
                <a:gd name="connsiteY428" fmla="*/ 365504 h 835479"/>
                <a:gd name="connsiteX429" fmla="*/ 2409484 w 6858000"/>
                <a:gd name="connsiteY429" fmla="*/ 365502 h 835479"/>
                <a:gd name="connsiteX430" fmla="*/ 2334043 w 6858000"/>
                <a:gd name="connsiteY430" fmla="*/ 341117 h 835479"/>
                <a:gd name="connsiteX431" fmla="*/ 2228313 w 6858000"/>
                <a:gd name="connsiteY431" fmla="*/ 312160 h 835479"/>
                <a:gd name="connsiteX432" fmla="*/ 2188878 w 6858000"/>
                <a:gd name="connsiteY432" fmla="*/ 296920 h 835479"/>
                <a:gd name="connsiteX433" fmla="*/ 2094577 w 6858000"/>
                <a:gd name="connsiteY433" fmla="*/ 274249 h 835479"/>
                <a:gd name="connsiteX434" fmla="*/ 2016468 w 6858000"/>
                <a:gd name="connsiteY434" fmla="*/ 259390 h 835479"/>
                <a:gd name="connsiteX435" fmla="*/ 1953412 w 6858000"/>
                <a:gd name="connsiteY435" fmla="*/ 212907 h 835479"/>
                <a:gd name="connsiteX436" fmla="*/ 1933218 w 6858000"/>
                <a:gd name="connsiteY436" fmla="*/ 188902 h 835479"/>
                <a:gd name="connsiteX437" fmla="*/ 1916453 w 6858000"/>
                <a:gd name="connsiteY437" fmla="*/ 173472 h 835479"/>
                <a:gd name="connsiteX438" fmla="*/ 1842157 w 6858000"/>
                <a:gd name="connsiteY438" fmla="*/ 82981 h 835479"/>
                <a:gd name="connsiteX439" fmla="*/ 1833774 w 6858000"/>
                <a:gd name="connsiteY439" fmla="*/ 75360 h 835479"/>
                <a:gd name="connsiteX440" fmla="*/ 1733187 w 6858000"/>
                <a:gd name="connsiteY440" fmla="*/ 33639 h 835479"/>
                <a:gd name="connsiteX441" fmla="*/ 1697752 w 6858000"/>
                <a:gd name="connsiteY441" fmla="*/ 10971 h 835479"/>
                <a:gd name="connsiteX442" fmla="*/ 1687320 w 6858000"/>
                <a:gd name="connsiteY442" fmla="*/ 456 h 835479"/>
                <a:gd name="connsiteX443" fmla="*/ 916806 w 6858000"/>
                <a:gd name="connsiteY443" fmla="*/ 456 h 835479"/>
                <a:gd name="connsiteX444" fmla="*/ 927155 w 6858000"/>
                <a:gd name="connsiteY444" fmla="*/ 9636 h 835479"/>
                <a:gd name="connsiteX445" fmla="*/ 1097087 w 6858000"/>
                <a:gd name="connsiteY445" fmla="*/ 6016 h 835479"/>
                <a:gd name="connsiteX446" fmla="*/ 1123185 w 6858000"/>
                <a:gd name="connsiteY446" fmla="*/ 1634 h 835479"/>
                <a:gd name="connsiteX447" fmla="*/ 1184028 w 6858000"/>
                <a:gd name="connsiteY447" fmla="*/ 26353 h 835479"/>
                <a:gd name="connsiteX448" fmla="*/ 1123184 w 6858000"/>
                <a:gd name="connsiteY448" fmla="*/ 1635 h 835479"/>
                <a:gd name="connsiteX449" fmla="*/ 1097086 w 6858000"/>
                <a:gd name="connsiteY449" fmla="*/ 6017 h 835479"/>
                <a:gd name="connsiteX450" fmla="*/ 927154 w 6858000"/>
                <a:gd name="connsiteY450" fmla="*/ 9637 h 835479"/>
                <a:gd name="connsiteX451" fmla="*/ 916804 w 6858000"/>
                <a:gd name="connsiteY451" fmla="*/ 456 h 835479"/>
                <a:gd name="connsiteX452" fmla="*/ 578772 w 6858000"/>
                <a:gd name="connsiteY452" fmla="*/ 456 h 835479"/>
                <a:gd name="connsiteX453" fmla="*/ 556046 w 6858000"/>
                <a:gd name="connsiteY453" fmla="*/ 6589 h 835479"/>
                <a:gd name="connsiteX454" fmla="*/ 517850 w 6858000"/>
                <a:gd name="connsiteY454" fmla="*/ 15506 h 835479"/>
                <a:gd name="connsiteX455" fmla="*/ 556047 w 6858000"/>
                <a:gd name="connsiteY455" fmla="*/ 6588 h 835479"/>
                <a:gd name="connsiteX456" fmla="*/ 578770 w 6858000"/>
                <a:gd name="connsiteY456" fmla="*/ 456 h 835479"/>
                <a:gd name="connsiteX457" fmla="*/ 0 w 6858000"/>
                <a:gd name="connsiteY457" fmla="*/ 456 h 835479"/>
                <a:gd name="connsiteX458" fmla="*/ 0 w 6858000"/>
                <a:gd name="connsiteY458" fmla="*/ 20445 h 835479"/>
                <a:gd name="connsiteX459" fmla="*/ 0 w 6858000"/>
                <a:gd name="connsiteY459" fmla="*/ 29969 h 835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</a:cxnLst>
              <a:rect l="l" t="t" r="r" b="b"/>
              <a:pathLst>
                <a:path w="6858000" h="835479">
                  <a:moveTo>
                    <a:pt x="6564619" y="468946"/>
                  </a:moveTo>
                  <a:lnTo>
                    <a:pt x="6564620" y="468946"/>
                  </a:lnTo>
                  <a:cubicBezTo>
                    <a:pt x="6575478" y="479233"/>
                    <a:pt x="6582146" y="485329"/>
                    <a:pt x="6588625" y="491425"/>
                  </a:cubicBezTo>
                  <a:lnTo>
                    <a:pt x="6625224" y="508047"/>
                  </a:lnTo>
                  <a:lnTo>
                    <a:pt x="6662539" y="500953"/>
                  </a:lnTo>
                  <a:lnTo>
                    <a:pt x="6662540" y="500952"/>
                  </a:lnTo>
                  <a:lnTo>
                    <a:pt x="6662543" y="500951"/>
                  </a:lnTo>
                  <a:lnTo>
                    <a:pt x="6683026" y="489501"/>
                  </a:lnTo>
                  <a:lnTo>
                    <a:pt x="6702975" y="486354"/>
                  </a:lnTo>
                  <a:lnTo>
                    <a:pt x="6702976" y="486354"/>
                  </a:lnTo>
                  <a:cubicBezTo>
                    <a:pt x="6716168" y="486759"/>
                    <a:pt x="6729218" y="491903"/>
                    <a:pt x="6742552" y="500190"/>
                  </a:cubicBezTo>
                  <a:lnTo>
                    <a:pt x="6742554" y="500191"/>
                  </a:lnTo>
                  <a:lnTo>
                    <a:pt x="6812061" y="519668"/>
                  </a:lnTo>
                  <a:lnTo>
                    <a:pt x="6776799" y="514894"/>
                  </a:lnTo>
                  <a:lnTo>
                    <a:pt x="6742554" y="500191"/>
                  </a:lnTo>
                  <a:lnTo>
                    <a:pt x="6742551" y="500190"/>
                  </a:lnTo>
                  <a:lnTo>
                    <a:pt x="6702975" y="486354"/>
                  </a:lnTo>
                  <a:lnTo>
                    <a:pt x="6662543" y="500951"/>
                  </a:lnTo>
                  <a:lnTo>
                    <a:pt x="6662541" y="500952"/>
                  </a:lnTo>
                  <a:lnTo>
                    <a:pt x="6662539" y="500953"/>
                  </a:lnTo>
                  <a:lnTo>
                    <a:pt x="6645551" y="508036"/>
                  </a:lnTo>
                  <a:lnTo>
                    <a:pt x="6625224" y="508047"/>
                  </a:lnTo>
                  <a:lnTo>
                    <a:pt x="6625223" y="508047"/>
                  </a:lnTo>
                  <a:cubicBezTo>
                    <a:pt x="6611340" y="505951"/>
                    <a:pt x="6597577" y="499903"/>
                    <a:pt x="6588624" y="491425"/>
                  </a:cubicBezTo>
                  <a:close/>
                  <a:moveTo>
                    <a:pt x="6438980" y="549267"/>
                  </a:moveTo>
                  <a:lnTo>
                    <a:pt x="6463839" y="529336"/>
                  </a:lnTo>
                  <a:lnTo>
                    <a:pt x="6463848" y="529334"/>
                  </a:lnTo>
                  <a:lnTo>
                    <a:pt x="6513011" y="515538"/>
                  </a:lnTo>
                  <a:lnTo>
                    <a:pt x="6546193" y="496733"/>
                  </a:lnTo>
                  <a:lnTo>
                    <a:pt x="6546194" y="496733"/>
                  </a:lnTo>
                  <a:lnTo>
                    <a:pt x="6521803" y="513071"/>
                  </a:lnTo>
                  <a:lnTo>
                    <a:pt x="6513011" y="515538"/>
                  </a:lnTo>
                  <a:lnTo>
                    <a:pt x="6508051" y="518349"/>
                  </a:lnTo>
                  <a:lnTo>
                    <a:pt x="6463848" y="529334"/>
                  </a:lnTo>
                  <a:lnTo>
                    <a:pt x="6463840" y="529336"/>
                  </a:lnTo>
                  <a:cubicBezTo>
                    <a:pt x="6451649" y="532288"/>
                    <a:pt x="6444076" y="539765"/>
                    <a:pt x="6438980" y="549267"/>
                  </a:cubicBezTo>
                  <a:close/>
                  <a:moveTo>
                    <a:pt x="6365203" y="635242"/>
                  </a:moveTo>
                  <a:lnTo>
                    <a:pt x="6387909" y="633959"/>
                  </a:lnTo>
                  <a:lnTo>
                    <a:pt x="6391548" y="632195"/>
                  </a:lnTo>
                  <a:lnTo>
                    <a:pt x="6407331" y="624541"/>
                  </a:lnTo>
                  <a:lnTo>
                    <a:pt x="6407332" y="624541"/>
                  </a:lnTo>
                  <a:lnTo>
                    <a:pt x="6391548" y="632195"/>
                  </a:lnTo>
                  <a:lnTo>
                    <a:pt x="6387909" y="633961"/>
                  </a:lnTo>
                  <a:close/>
                  <a:moveTo>
                    <a:pt x="4221390" y="396172"/>
                  </a:moveTo>
                  <a:lnTo>
                    <a:pt x="4221391" y="396172"/>
                  </a:lnTo>
                  <a:cubicBezTo>
                    <a:pt x="4232060" y="396934"/>
                    <a:pt x="4243872" y="397124"/>
                    <a:pt x="4253014" y="401888"/>
                  </a:cubicBezTo>
                  <a:cubicBezTo>
                    <a:pt x="4277401" y="414081"/>
                    <a:pt x="4300070" y="429701"/>
                    <a:pt x="4324645" y="441704"/>
                  </a:cubicBezTo>
                  <a:lnTo>
                    <a:pt x="4363890" y="450658"/>
                  </a:lnTo>
                  <a:lnTo>
                    <a:pt x="4482003" y="449896"/>
                  </a:lnTo>
                  <a:cubicBezTo>
                    <a:pt x="4546775" y="447228"/>
                    <a:pt x="4612499" y="446656"/>
                    <a:pt x="4659173" y="389886"/>
                  </a:cubicBezTo>
                  <a:cubicBezTo>
                    <a:pt x="4662985" y="385314"/>
                    <a:pt x="4671175" y="382646"/>
                    <a:pt x="4677654" y="381884"/>
                  </a:cubicBezTo>
                  <a:cubicBezTo>
                    <a:pt x="4707563" y="378265"/>
                    <a:pt x="4738234" y="377883"/>
                    <a:pt x="4767763" y="371977"/>
                  </a:cubicBezTo>
                  <a:cubicBezTo>
                    <a:pt x="4779574" y="369596"/>
                    <a:pt x="4790386" y="368787"/>
                    <a:pt x="4800482" y="370668"/>
                  </a:cubicBezTo>
                  <a:lnTo>
                    <a:pt x="4800483" y="370668"/>
                  </a:lnTo>
                  <a:cubicBezTo>
                    <a:pt x="4810580" y="372549"/>
                    <a:pt x="4819963" y="377122"/>
                    <a:pt x="4828916" y="385504"/>
                  </a:cubicBezTo>
                  <a:lnTo>
                    <a:pt x="4863342" y="407685"/>
                  </a:lnTo>
                  <a:lnTo>
                    <a:pt x="4889274" y="415214"/>
                  </a:lnTo>
                  <a:lnTo>
                    <a:pt x="4912167" y="413509"/>
                  </a:lnTo>
                  <a:cubicBezTo>
                    <a:pt x="4919977" y="411794"/>
                    <a:pt x="4927121" y="411437"/>
                    <a:pt x="4933803" y="412107"/>
                  </a:cubicBezTo>
                  <a:lnTo>
                    <a:pt x="4933804" y="412107"/>
                  </a:lnTo>
                  <a:lnTo>
                    <a:pt x="4952672" y="416866"/>
                  </a:lnTo>
                  <a:lnTo>
                    <a:pt x="4957452" y="419659"/>
                  </a:lnTo>
                  <a:lnTo>
                    <a:pt x="4961455" y="420937"/>
                  </a:lnTo>
                  <a:cubicBezTo>
                    <a:pt x="4970096" y="425448"/>
                    <a:pt x="4978393" y="431154"/>
                    <a:pt x="4987037" y="436941"/>
                  </a:cubicBezTo>
                  <a:cubicBezTo>
                    <a:pt x="5003801" y="448180"/>
                    <a:pt x="5022852" y="462278"/>
                    <a:pt x="5041521" y="463420"/>
                  </a:cubicBezTo>
                  <a:lnTo>
                    <a:pt x="5041527" y="463422"/>
                  </a:lnTo>
                  <a:lnTo>
                    <a:pt x="5064789" y="468043"/>
                  </a:lnTo>
                  <a:lnTo>
                    <a:pt x="5070584" y="470217"/>
                  </a:lnTo>
                  <a:lnTo>
                    <a:pt x="5072375" y="470636"/>
                  </a:lnTo>
                  <a:lnTo>
                    <a:pt x="5087443" y="476540"/>
                  </a:lnTo>
                  <a:lnTo>
                    <a:pt x="5133219" y="489567"/>
                  </a:lnTo>
                  <a:lnTo>
                    <a:pt x="5133224" y="489569"/>
                  </a:lnTo>
                  <a:lnTo>
                    <a:pt x="5166112" y="482853"/>
                  </a:lnTo>
                  <a:lnTo>
                    <a:pt x="5166113" y="482853"/>
                  </a:lnTo>
                  <a:cubicBezTo>
                    <a:pt x="5167637" y="482091"/>
                    <a:pt x="5169780" y="482663"/>
                    <a:pt x="5172090" y="483545"/>
                  </a:cubicBezTo>
                  <a:lnTo>
                    <a:pt x="5179067" y="486091"/>
                  </a:lnTo>
                  <a:lnTo>
                    <a:pt x="5229432" y="485925"/>
                  </a:lnTo>
                  <a:lnTo>
                    <a:pt x="5243613" y="478254"/>
                  </a:lnTo>
                  <a:lnTo>
                    <a:pt x="5272795" y="462468"/>
                  </a:lnTo>
                  <a:cubicBezTo>
                    <a:pt x="5285440" y="450823"/>
                    <a:pt x="5298594" y="443117"/>
                    <a:pt x="5312287" y="438565"/>
                  </a:cubicBezTo>
                  <a:lnTo>
                    <a:pt x="5321350" y="437509"/>
                  </a:lnTo>
                  <a:lnTo>
                    <a:pt x="5326162" y="435035"/>
                  </a:lnTo>
                  <a:lnTo>
                    <a:pt x="5355013" y="433589"/>
                  </a:lnTo>
                  <a:lnTo>
                    <a:pt x="5355014" y="433589"/>
                  </a:lnTo>
                  <a:cubicBezTo>
                    <a:pt x="5364882" y="434238"/>
                    <a:pt x="5375002" y="435941"/>
                    <a:pt x="5385384" y="438465"/>
                  </a:cubicBezTo>
                  <a:cubicBezTo>
                    <a:pt x="5398721" y="441704"/>
                    <a:pt x="5412057" y="443990"/>
                    <a:pt x="5425582" y="446656"/>
                  </a:cubicBezTo>
                  <a:cubicBezTo>
                    <a:pt x="5443870" y="450466"/>
                    <a:pt x="5462351" y="454468"/>
                    <a:pt x="5480637" y="458278"/>
                  </a:cubicBezTo>
                  <a:lnTo>
                    <a:pt x="5507667" y="462803"/>
                  </a:lnTo>
                  <a:lnTo>
                    <a:pt x="5531691" y="452184"/>
                  </a:lnTo>
                  <a:lnTo>
                    <a:pt x="5531692" y="452183"/>
                  </a:lnTo>
                  <a:cubicBezTo>
                    <a:pt x="5537599" y="445133"/>
                    <a:pt x="5542648" y="441941"/>
                    <a:pt x="5547577" y="442037"/>
                  </a:cubicBezTo>
                  <a:lnTo>
                    <a:pt x="5547578" y="442037"/>
                  </a:lnTo>
                  <a:cubicBezTo>
                    <a:pt x="5552507" y="442132"/>
                    <a:pt x="5557317" y="445514"/>
                    <a:pt x="5562746" y="451610"/>
                  </a:cubicBezTo>
                  <a:cubicBezTo>
                    <a:pt x="5600467" y="494284"/>
                    <a:pt x="5646189" y="520954"/>
                    <a:pt x="5704483" y="522858"/>
                  </a:cubicBezTo>
                  <a:cubicBezTo>
                    <a:pt x="5716485" y="523241"/>
                    <a:pt x="5728678" y="525906"/>
                    <a:pt x="5740488" y="528765"/>
                  </a:cubicBezTo>
                  <a:cubicBezTo>
                    <a:pt x="5747728" y="530479"/>
                    <a:pt x="5756493" y="532385"/>
                    <a:pt x="5760873" y="537529"/>
                  </a:cubicBezTo>
                  <a:cubicBezTo>
                    <a:pt x="5794974" y="576772"/>
                    <a:pt x="5837457" y="604015"/>
                    <a:pt x="5883751" y="625924"/>
                  </a:cubicBezTo>
                  <a:lnTo>
                    <a:pt x="5883755" y="625926"/>
                  </a:lnTo>
                  <a:lnTo>
                    <a:pt x="5935945" y="643829"/>
                  </a:lnTo>
                  <a:lnTo>
                    <a:pt x="5935949" y="643830"/>
                  </a:lnTo>
                  <a:lnTo>
                    <a:pt x="5993289" y="640211"/>
                  </a:lnTo>
                  <a:lnTo>
                    <a:pt x="5993290" y="640210"/>
                  </a:lnTo>
                  <a:cubicBezTo>
                    <a:pt x="6004530" y="639068"/>
                    <a:pt x="6017484" y="639259"/>
                    <a:pt x="6026439" y="633735"/>
                  </a:cubicBezTo>
                  <a:cubicBezTo>
                    <a:pt x="6054824" y="616397"/>
                    <a:pt x="6082257" y="597729"/>
                    <a:pt x="6108737" y="577534"/>
                  </a:cubicBezTo>
                  <a:cubicBezTo>
                    <a:pt x="6120073" y="568866"/>
                    <a:pt x="6126883" y="563913"/>
                    <a:pt x="6133313" y="563843"/>
                  </a:cubicBezTo>
                  <a:lnTo>
                    <a:pt x="6133314" y="563843"/>
                  </a:lnTo>
                  <a:lnTo>
                    <a:pt x="6143189" y="567542"/>
                  </a:lnTo>
                  <a:lnTo>
                    <a:pt x="6155599" y="579438"/>
                  </a:lnTo>
                  <a:lnTo>
                    <a:pt x="6155602" y="579440"/>
                  </a:lnTo>
                  <a:cubicBezTo>
                    <a:pt x="6175797" y="601729"/>
                    <a:pt x="6200944" y="613349"/>
                    <a:pt x="6228756" y="618111"/>
                  </a:cubicBezTo>
                  <a:lnTo>
                    <a:pt x="6361539" y="635448"/>
                  </a:lnTo>
                  <a:lnTo>
                    <a:pt x="6361538" y="635448"/>
                  </a:lnTo>
                  <a:cubicBezTo>
                    <a:pt x="6317150" y="631828"/>
                    <a:pt x="6272763" y="625542"/>
                    <a:pt x="6228755" y="618111"/>
                  </a:cubicBezTo>
                  <a:cubicBezTo>
                    <a:pt x="6200943" y="613349"/>
                    <a:pt x="6175796" y="601729"/>
                    <a:pt x="6155601" y="579440"/>
                  </a:cubicBezTo>
                  <a:lnTo>
                    <a:pt x="6155599" y="579438"/>
                  </a:lnTo>
                  <a:lnTo>
                    <a:pt x="6133314" y="563843"/>
                  </a:lnTo>
                  <a:lnTo>
                    <a:pt x="6108738" y="577534"/>
                  </a:lnTo>
                  <a:cubicBezTo>
                    <a:pt x="6082258" y="597729"/>
                    <a:pt x="6054825" y="616397"/>
                    <a:pt x="6026440" y="633735"/>
                  </a:cubicBezTo>
                  <a:cubicBezTo>
                    <a:pt x="6017485" y="639259"/>
                    <a:pt x="6004531" y="639068"/>
                    <a:pt x="5993291" y="640210"/>
                  </a:cubicBezTo>
                  <a:lnTo>
                    <a:pt x="5993289" y="640211"/>
                  </a:lnTo>
                  <a:lnTo>
                    <a:pt x="5964476" y="643664"/>
                  </a:lnTo>
                  <a:lnTo>
                    <a:pt x="5935949" y="643830"/>
                  </a:lnTo>
                  <a:lnTo>
                    <a:pt x="5935948" y="643830"/>
                  </a:lnTo>
                  <a:lnTo>
                    <a:pt x="5935945" y="643829"/>
                  </a:lnTo>
                  <a:lnTo>
                    <a:pt x="5909350" y="636949"/>
                  </a:lnTo>
                  <a:lnTo>
                    <a:pt x="5883755" y="625926"/>
                  </a:lnTo>
                  <a:lnTo>
                    <a:pt x="5883750" y="625924"/>
                  </a:lnTo>
                  <a:cubicBezTo>
                    <a:pt x="5837456" y="604015"/>
                    <a:pt x="5794973" y="576772"/>
                    <a:pt x="5760872" y="537529"/>
                  </a:cubicBezTo>
                  <a:cubicBezTo>
                    <a:pt x="5756492" y="532385"/>
                    <a:pt x="5747727" y="530479"/>
                    <a:pt x="5740487" y="528765"/>
                  </a:cubicBezTo>
                  <a:cubicBezTo>
                    <a:pt x="5728677" y="525906"/>
                    <a:pt x="5716484" y="523241"/>
                    <a:pt x="5704482" y="522858"/>
                  </a:cubicBezTo>
                  <a:cubicBezTo>
                    <a:pt x="5646188" y="520954"/>
                    <a:pt x="5600466" y="494284"/>
                    <a:pt x="5562745" y="451610"/>
                  </a:cubicBezTo>
                  <a:lnTo>
                    <a:pt x="5547577" y="442037"/>
                  </a:lnTo>
                  <a:lnTo>
                    <a:pt x="5531693" y="452183"/>
                  </a:lnTo>
                  <a:lnTo>
                    <a:pt x="5531691" y="452184"/>
                  </a:lnTo>
                  <a:lnTo>
                    <a:pt x="5520421" y="460582"/>
                  </a:lnTo>
                  <a:lnTo>
                    <a:pt x="5507667" y="462803"/>
                  </a:lnTo>
                  <a:lnTo>
                    <a:pt x="5507666" y="462803"/>
                  </a:lnTo>
                  <a:cubicBezTo>
                    <a:pt x="5498831" y="462755"/>
                    <a:pt x="5489496" y="460183"/>
                    <a:pt x="5480636" y="458278"/>
                  </a:cubicBezTo>
                  <a:cubicBezTo>
                    <a:pt x="5462350" y="454468"/>
                    <a:pt x="5443869" y="450466"/>
                    <a:pt x="5425581" y="446656"/>
                  </a:cubicBezTo>
                  <a:cubicBezTo>
                    <a:pt x="5412056" y="443990"/>
                    <a:pt x="5398720" y="441704"/>
                    <a:pt x="5385383" y="438465"/>
                  </a:cubicBezTo>
                  <a:lnTo>
                    <a:pt x="5355013" y="433589"/>
                  </a:lnTo>
                  <a:lnTo>
                    <a:pt x="5321350" y="437509"/>
                  </a:lnTo>
                  <a:lnTo>
                    <a:pt x="5272796" y="462468"/>
                  </a:lnTo>
                  <a:lnTo>
                    <a:pt x="5243613" y="478254"/>
                  </a:lnTo>
                  <a:lnTo>
                    <a:pt x="5229433" y="485925"/>
                  </a:lnTo>
                  <a:cubicBezTo>
                    <a:pt x="5213597" y="489759"/>
                    <a:pt x="5196594" y="489711"/>
                    <a:pt x="5179067" y="486091"/>
                  </a:cubicBezTo>
                  <a:lnTo>
                    <a:pt x="5179066" y="486091"/>
                  </a:lnTo>
                  <a:cubicBezTo>
                    <a:pt x="5176875" y="485615"/>
                    <a:pt x="5174399" y="484425"/>
                    <a:pt x="5172089" y="483545"/>
                  </a:cubicBezTo>
                  <a:lnTo>
                    <a:pt x="5166113" y="482853"/>
                  </a:lnTo>
                  <a:lnTo>
                    <a:pt x="5133224" y="489569"/>
                  </a:lnTo>
                  <a:lnTo>
                    <a:pt x="5133223" y="489569"/>
                  </a:lnTo>
                  <a:lnTo>
                    <a:pt x="5133219" y="489567"/>
                  </a:lnTo>
                  <a:lnTo>
                    <a:pt x="5102460" y="482424"/>
                  </a:lnTo>
                  <a:lnTo>
                    <a:pt x="5087443" y="476540"/>
                  </a:lnTo>
                  <a:lnTo>
                    <a:pt x="5087422" y="476534"/>
                  </a:lnTo>
                  <a:lnTo>
                    <a:pt x="5070584" y="470217"/>
                  </a:lnTo>
                  <a:lnTo>
                    <a:pt x="5041527" y="463422"/>
                  </a:lnTo>
                  <a:lnTo>
                    <a:pt x="5041520" y="463420"/>
                  </a:lnTo>
                  <a:cubicBezTo>
                    <a:pt x="5022851" y="462278"/>
                    <a:pt x="5003800" y="448180"/>
                    <a:pt x="4987036" y="436941"/>
                  </a:cubicBezTo>
                  <a:lnTo>
                    <a:pt x="4957452" y="419659"/>
                  </a:lnTo>
                  <a:lnTo>
                    <a:pt x="4933804" y="412107"/>
                  </a:lnTo>
                  <a:lnTo>
                    <a:pt x="4912168" y="413509"/>
                  </a:lnTo>
                  <a:cubicBezTo>
                    <a:pt x="4904357" y="415271"/>
                    <a:pt x="4896713" y="415783"/>
                    <a:pt x="4889275" y="415214"/>
                  </a:cubicBezTo>
                  <a:lnTo>
                    <a:pt x="4889274" y="415214"/>
                  </a:lnTo>
                  <a:lnTo>
                    <a:pt x="4867613" y="410436"/>
                  </a:lnTo>
                  <a:lnTo>
                    <a:pt x="4863342" y="407685"/>
                  </a:lnTo>
                  <a:lnTo>
                    <a:pt x="4857316" y="405935"/>
                  </a:lnTo>
                  <a:cubicBezTo>
                    <a:pt x="4847213" y="400792"/>
                    <a:pt x="4837702" y="393791"/>
                    <a:pt x="4828915" y="385504"/>
                  </a:cubicBezTo>
                  <a:lnTo>
                    <a:pt x="4800482" y="370668"/>
                  </a:lnTo>
                  <a:lnTo>
                    <a:pt x="4767764" y="371977"/>
                  </a:lnTo>
                  <a:cubicBezTo>
                    <a:pt x="4738235" y="377883"/>
                    <a:pt x="4707564" y="378265"/>
                    <a:pt x="4677655" y="381884"/>
                  </a:cubicBezTo>
                  <a:cubicBezTo>
                    <a:pt x="4671176" y="382646"/>
                    <a:pt x="4662986" y="385314"/>
                    <a:pt x="4659174" y="389886"/>
                  </a:cubicBezTo>
                  <a:cubicBezTo>
                    <a:pt x="4612500" y="446656"/>
                    <a:pt x="4546776" y="447228"/>
                    <a:pt x="4482004" y="449896"/>
                  </a:cubicBezTo>
                  <a:cubicBezTo>
                    <a:pt x="4442761" y="451610"/>
                    <a:pt x="4403325" y="451610"/>
                    <a:pt x="4363890" y="450658"/>
                  </a:cubicBezTo>
                  <a:lnTo>
                    <a:pt x="4363889" y="450658"/>
                  </a:lnTo>
                  <a:cubicBezTo>
                    <a:pt x="4350553" y="450466"/>
                    <a:pt x="4336456" y="447418"/>
                    <a:pt x="4324644" y="441704"/>
                  </a:cubicBezTo>
                  <a:cubicBezTo>
                    <a:pt x="4300069" y="429701"/>
                    <a:pt x="4277400" y="414081"/>
                    <a:pt x="4253013" y="401888"/>
                  </a:cubicBezTo>
                  <a:close/>
                  <a:moveTo>
                    <a:pt x="4165382" y="392362"/>
                  </a:moveTo>
                  <a:lnTo>
                    <a:pt x="4165383" y="392362"/>
                  </a:lnTo>
                  <a:lnTo>
                    <a:pt x="4192387" y="396267"/>
                  </a:lnTo>
                  <a:lnTo>
                    <a:pt x="4192386" y="396267"/>
                  </a:lnTo>
                  <a:cubicBezTo>
                    <a:pt x="4182766" y="396363"/>
                    <a:pt x="4173479" y="395791"/>
                    <a:pt x="4165382" y="392362"/>
                  </a:cubicBezTo>
                  <a:close/>
                  <a:moveTo>
                    <a:pt x="3885337" y="379980"/>
                  </a:moveTo>
                  <a:lnTo>
                    <a:pt x="3885338" y="379980"/>
                  </a:lnTo>
                  <a:lnTo>
                    <a:pt x="3885341" y="379982"/>
                  </a:lnTo>
                  <a:lnTo>
                    <a:pt x="3962157" y="411865"/>
                  </a:lnTo>
                  <a:lnTo>
                    <a:pt x="3962159" y="411865"/>
                  </a:lnTo>
                  <a:lnTo>
                    <a:pt x="4043837" y="396173"/>
                  </a:lnTo>
                  <a:lnTo>
                    <a:pt x="4043838" y="396172"/>
                  </a:lnTo>
                  <a:cubicBezTo>
                    <a:pt x="4063841" y="387409"/>
                    <a:pt x="4083701" y="382027"/>
                    <a:pt x="4103824" y="381051"/>
                  </a:cubicBezTo>
                  <a:lnTo>
                    <a:pt x="4103825" y="381051"/>
                  </a:lnTo>
                  <a:lnTo>
                    <a:pt x="4134255" y="383018"/>
                  </a:lnTo>
                  <a:lnTo>
                    <a:pt x="4165381" y="392362"/>
                  </a:lnTo>
                  <a:lnTo>
                    <a:pt x="4103825" y="381051"/>
                  </a:lnTo>
                  <a:lnTo>
                    <a:pt x="4043839" y="396172"/>
                  </a:lnTo>
                  <a:lnTo>
                    <a:pt x="4043837" y="396173"/>
                  </a:lnTo>
                  <a:lnTo>
                    <a:pt x="4002409" y="409475"/>
                  </a:lnTo>
                  <a:lnTo>
                    <a:pt x="3962159" y="411865"/>
                  </a:lnTo>
                  <a:lnTo>
                    <a:pt x="3962158" y="411865"/>
                  </a:lnTo>
                  <a:lnTo>
                    <a:pt x="3962157" y="411865"/>
                  </a:lnTo>
                  <a:lnTo>
                    <a:pt x="3923124" y="402361"/>
                  </a:lnTo>
                  <a:lnTo>
                    <a:pt x="3885341" y="379982"/>
                  </a:lnTo>
                  <a:close/>
                  <a:moveTo>
                    <a:pt x="3669899" y="394577"/>
                  </a:moveTo>
                  <a:lnTo>
                    <a:pt x="3680163" y="397173"/>
                  </a:lnTo>
                  <a:lnTo>
                    <a:pt x="3734836" y="393125"/>
                  </a:lnTo>
                  <a:lnTo>
                    <a:pt x="3734837" y="393125"/>
                  </a:lnTo>
                  <a:cubicBezTo>
                    <a:pt x="3741315" y="392173"/>
                    <a:pt x="3749125" y="390839"/>
                    <a:pt x="3754652" y="393507"/>
                  </a:cubicBezTo>
                  <a:lnTo>
                    <a:pt x="3789775" y="399864"/>
                  </a:lnTo>
                  <a:lnTo>
                    <a:pt x="3822471" y="384932"/>
                  </a:lnTo>
                  <a:cubicBezTo>
                    <a:pt x="3831901" y="377884"/>
                    <a:pt x="3842045" y="372264"/>
                    <a:pt x="3852618" y="370597"/>
                  </a:cubicBezTo>
                  <a:lnTo>
                    <a:pt x="3852619" y="370597"/>
                  </a:lnTo>
                  <a:lnTo>
                    <a:pt x="3868763" y="371377"/>
                  </a:lnTo>
                  <a:lnTo>
                    <a:pt x="3885336" y="379980"/>
                  </a:lnTo>
                  <a:lnTo>
                    <a:pt x="3852619" y="370597"/>
                  </a:lnTo>
                  <a:lnTo>
                    <a:pt x="3822472" y="384932"/>
                  </a:lnTo>
                  <a:cubicBezTo>
                    <a:pt x="3811613" y="393124"/>
                    <a:pt x="3800896" y="398269"/>
                    <a:pt x="3789776" y="399864"/>
                  </a:cubicBezTo>
                  <a:lnTo>
                    <a:pt x="3789775" y="399864"/>
                  </a:lnTo>
                  <a:cubicBezTo>
                    <a:pt x="3778654" y="401460"/>
                    <a:pt x="3767129" y="399507"/>
                    <a:pt x="3754651" y="393507"/>
                  </a:cubicBezTo>
                  <a:lnTo>
                    <a:pt x="3734837" y="393125"/>
                  </a:lnTo>
                  <a:lnTo>
                    <a:pt x="3680163" y="397173"/>
                  </a:lnTo>
                  <a:lnTo>
                    <a:pt x="3680162" y="397173"/>
                  </a:lnTo>
                  <a:close/>
                  <a:moveTo>
                    <a:pt x="2836171" y="465063"/>
                  </a:moveTo>
                  <a:lnTo>
                    <a:pt x="2848792" y="456372"/>
                  </a:lnTo>
                  <a:cubicBezTo>
                    <a:pt x="2865009" y="451372"/>
                    <a:pt x="2881306" y="445515"/>
                    <a:pt x="2897784" y="440769"/>
                  </a:cubicBezTo>
                  <a:lnTo>
                    <a:pt x="2903549" y="439740"/>
                  </a:lnTo>
                  <a:lnTo>
                    <a:pt x="2914327" y="436466"/>
                  </a:lnTo>
                  <a:lnTo>
                    <a:pt x="2947858" y="431835"/>
                  </a:lnTo>
                  <a:lnTo>
                    <a:pt x="2947861" y="431834"/>
                  </a:lnTo>
                  <a:lnTo>
                    <a:pt x="2947862" y="431834"/>
                  </a:lnTo>
                  <a:cubicBezTo>
                    <a:pt x="2959156" y="431465"/>
                    <a:pt x="2970575" y="432465"/>
                    <a:pt x="2982148" y="435418"/>
                  </a:cubicBezTo>
                  <a:lnTo>
                    <a:pt x="3077401" y="447111"/>
                  </a:lnTo>
                  <a:lnTo>
                    <a:pt x="3172653" y="434656"/>
                  </a:lnTo>
                  <a:cubicBezTo>
                    <a:pt x="3276479" y="408747"/>
                    <a:pt x="3380304" y="381315"/>
                    <a:pt x="3489466" y="387029"/>
                  </a:cubicBezTo>
                  <a:cubicBezTo>
                    <a:pt x="3507562" y="387981"/>
                    <a:pt x="3529089" y="376360"/>
                    <a:pt x="3544712" y="364930"/>
                  </a:cubicBezTo>
                  <a:cubicBezTo>
                    <a:pt x="3559667" y="354072"/>
                    <a:pt x="3566811" y="348213"/>
                    <a:pt x="3574407" y="347308"/>
                  </a:cubicBezTo>
                  <a:lnTo>
                    <a:pt x="3574408" y="347308"/>
                  </a:lnTo>
                  <a:cubicBezTo>
                    <a:pt x="3582004" y="346403"/>
                    <a:pt x="3590053" y="350452"/>
                    <a:pt x="3606817" y="359406"/>
                  </a:cubicBezTo>
                  <a:cubicBezTo>
                    <a:pt x="3614819" y="363788"/>
                    <a:pt x="3624725" y="366454"/>
                    <a:pt x="3630632" y="372932"/>
                  </a:cubicBezTo>
                  <a:lnTo>
                    <a:pt x="3651953" y="388826"/>
                  </a:lnTo>
                  <a:lnTo>
                    <a:pt x="3630631" y="372932"/>
                  </a:lnTo>
                  <a:cubicBezTo>
                    <a:pt x="3624724" y="366454"/>
                    <a:pt x="3614818" y="363788"/>
                    <a:pt x="3606816" y="359406"/>
                  </a:cubicBezTo>
                  <a:cubicBezTo>
                    <a:pt x="3598434" y="354929"/>
                    <a:pt x="3592231" y="351678"/>
                    <a:pt x="3587173" y="349660"/>
                  </a:cubicBezTo>
                  <a:lnTo>
                    <a:pt x="3574407" y="347308"/>
                  </a:lnTo>
                  <a:lnTo>
                    <a:pt x="3562320" y="352387"/>
                  </a:lnTo>
                  <a:cubicBezTo>
                    <a:pt x="3557715" y="355322"/>
                    <a:pt x="3552190" y="359501"/>
                    <a:pt x="3544713" y="364930"/>
                  </a:cubicBezTo>
                  <a:cubicBezTo>
                    <a:pt x="3529090" y="376360"/>
                    <a:pt x="3507563" y="387981"/>
                    <a:pt x="3489467" y="387029"/>
                  </a:cubicBezTo>
                  <a:cubicBezTo>
                    <a:pt x="3380305" y="381315"/>
                    <a:pt x="3276480" y="408747"/>
                    <a:pt x="3172654" y="434656"/>
                  </a:cubicBezTo>
                  <a:cubicBezTo>
                    <a:pt x="3140649" y="442658"/>
                    <a:pt x="3109025" y="446896"/>
                    <a:pt x="3077401" y="447111"/>
                  </a:cubicBezTo>
                  <a:lnTo>
                    <a:pt x="3077400" y="447111"/>
                  </a:lnTo>
                  <a:cubicBezTo>
                    <a:pt x="3045776" y="447325"/>
                    <a:pt x="3014152" y="443515"/>
                    <a:pt x="2982147" y="435418"/>
                  </a:cubicBezTo>
                  <a:lnTo>
                    <a:pt x="2947862" y="431834"/>
                  </a:lnTo>
                  <a:lnTo>
                    <a:pt x="2947858" y="431835"/>
                  </a:lnTo>
                  <a:lnTo>
                    <a:pt x="2903549" y="439740"/>
                  </a:lnTo>
                  <a:lnTo>
                    <a:pt x="2848793" y="456372"/>
                  </a:lnTo>
                  <a:cubicBezTo>
                    <a:pt x="2844316" y="457705"/>
                    <a:pt x="2839982" y="460991"/>
                    <a:pt x="2836172" y="465063"/>
                  </a:cubicBezTo>
                  <a:close/>
                  <a:moveTo>
                    <a:pt x="1268757" y="18376"/>
                  </a:moveTo>
                  <a:cubicBezTo>
                    <a:pt x="1275401" y="18828"/>
                    <a:pt x="1281688" y="20400"/>
                    <a:pt x="1286069" y="23543"/>
                  </a:cubicBezTo>
                  <a:cubicBezTo>
                    <a:pt x="1306929" y="38116"/>
                    <a:pt x="1328552" y="44356"/>
                    <a:pt x="1350627" y="45880"/>
                  </a:cubicBezTo>
                  <a:lnTo>
                    <a:pt x="1413839" y="40286"/>
                  </a:lnTo>
                  <a:lnTo>
                    <a:pt x="1350626" y="45881"/>
                  </a:lnTo>
                  <a:cubicBezTo>
                    <a:pt x="1328551" y="44356"/>
                    <a:pt x="1306929" y="38117"/>
                    <a:pt x="1286068" y="23543"/>
                  </a:cubicBezTo>
                  <a:close/>
                  <a:moveTo>
                    <a:pt x="313532" y="14019"/>
                  </a:moveTo>
                  <a:lnTo>
                    <a:pt x="313533" y="14018"/>
                  </a:lnTo>
                  <a:cubicBezTo>
                    <a:pt x="316389" y="9826"/>
                    <a:pt x="330298" y="12112"/>
                    <a:pt x="338870" y="13446"/>
                  </a:cubicBezTo>
                  <a:lnTo>
                    <a:pt x="338902" y="13453"/>
                  </a:lnTo>
                  <a:lnTo>
                    <a:pt x="395639" y="23353"/>
                  </a:lnTo>
                  <a:lnTo>
                    <a:pt x="367327" y="19543"/>
                  </a:lnTo>
                  <a:lnTo>
                    <a:pt x="338902" y="13453"/>
                  </a:lnTo>
                  <a:lnTo>
                    <a:pt x="338869" y="13447"/>
                  </a:lnTo>
                  <a:cubicBezTo>
                    <a:pt x="334583" y="12780"/>
                    <a:pt x="328963" y="11875"/>
                    <a:pt x="324057" y="11661"/>
                  </a:cubicBezTo>
                  <a:close/>
                  <a:moveTo>
                    <a:pt x="281567" y="36346"/>
                  </a:moveTo>
                  <a:lnTo>
                    <a:pt x="295414" y="31451"/>
                  </a:lnTo>
                  <a:lnTo>
                    <a:pt x="295414" y="31452"/>
                  </a:lnTo>
                  <a:close/>
                  <a:moveTo>
                    <a:pt x="24485" y="23026"/>
                  </a:moveTo>
                  <a:lnTo>
                    <a:pt x="74128" y="20763"/>
                  </a:lnTo>
                  <a:cubicBezTo>
                    <a:pt x="91491" y="21686"/>
                    <a:pt x="108702" y="23996"/>
                    <a:pt x="125860" y="26687"/>
                  </a:cubicBezTo>
                  <a:lnTo>
                    <a:pt x="153386" y="31082"/>
                  </a:lnTo>
                  <a:lnTo>
                    <a:pt x="228943" y="39355"/>
                  </a:lnTo>
                  <a:lnTo>
                    <a:pt x="177270" y="34896"/>
                  </a:lnTo>
                  <a:lnTo>
                    <a:pt x="153386" y="31082"/>
                  </a:lnTo>
                  <a:lnTo>
                    <a:pt x="151568" y="30883"/>
                  </a:lnTo>
                  <a:cubicBezTo>
                    <a:pt x="125875" y="26653"/>
                    <a:pt x="100173" y="22148"/>
                    <a:pt x="74128" y="20764"/>
                  </a:cubicBezTo>
                  <a:close/>
                  <a:moveTo>
                    <a:pt x="0" y="29969"/>
                  </a:moveTo>
                  <a:lnTo>
                    <a:pt x="0" y="494077"/>
                  </a:lnTo>
                  <a:lnTo>
                    <a:pt x="2816" y="492950"/>
                  </a:lnTo>
                  <a:cubicBezTo>
                    <a:pt x="21485" y="484568"/>
                    <a:pt x="43011" y="481900"/>
                    <a:pt x="63586" y="478851"/>
                  </a:cubicBezTo>
                  <a:cubicBezTo>
                    <a:pt x="101307" y="473327"/>
                    <a:pt x="139218" y="469897"/>
                    <a:pt x="176938" y="464945"/>
                  </a:cubicBezTo>
                  <a:cubicBezTo>
                    <a:pt x="184940" y="463801"/>
                    <a:pt x="194084" y="461707"/>
                    <a:pt x="200181" y="456943"/>
                  </a:cubicBezTo>
                  <a:cubicBezTo>
                    <a:pt x="241900" y="424938"/>
                    <a:pt x="292578" y="415985"/>
                    <a:pt x="340773" y="419031"/>
                  </a:cubicBezTo>
                  <a:cubicBezTo>
                    <a:pt x="378685" y="421320"/>
                    <a:pt x="415834" y="423034"/>
                    <a:pt x="453363" y="419796"/>
                  </a:cubicBezTo>
                  <a:cubicBezTo>
                    <a:pt x="456221" y="419604"/>
                    <a:pt x="460031" y="419986"/>
                    <a:pt x="462125" y="421510"/>
                  </a:cubicBezTo>
                  <a:cubicBezTo>
                    <a:pt x="475080" y="431606"/>
                    <a:pt x="488606" y="432368"/>
                    <a:pt x="505181" y="434082"/>
                  </a:cubicBezTo>
                  <a:cubicBezTo>
                    <a:pt x="528614" y="436560"/>
                    <a:pt x="550140" y="434844"/>
                    <a:pt x="571859" y="430654"/>
                  </a:cubicBezTo>
                  <a:cubicBezTo>
                    <a:pt x="587671" y="427606"/>
                    <a:pt x="603672" y="421320"/>
                    <a:pt x="617771" y="413317"/>
                  </a:cubicBezTo>
                  <a:cubicBezTo>
                    <a:pt x="637391" y="402077"/>
                    <a:pt x="656254" y="397697"/>
                    <a:pt x="674922" y="412555"/>
                  </a:cubicBezTo>
                  <a:cubicBezTo>
                    <a:pt x="695115" y="428368"/>
                    <a:pt x="717976" y="422844"/>
                    <a:pt x="740267" y="423414"/>
                  </a:cubicBezTo>
                  <a:cubicBezTo>
                    <a:pt x="749981" y="423606"/>
                    <a:pt x="760269" y="423224"/>
                    <a:pt x="769604" y="425700"/>
                  </a:cubicBezTo>
                  <a:cubicBezTo>
                    <a:pt x="796654" y="432750"/>
                    <a:pt x="822755" y="443418"/>
                    <a:pt x="850188" y="448180"/>
                  </a:cubicBezTo>
                  <a:cubicBezTo>
                    <a:pt x="865429" y="450847"/>
                    <a:pt x="882383" y="446084"/>
                    <a:pt x="898197" y="442656"/>
                  </a:cubicBezTo>
                  <a:cubicBezTo>
                    <a:pt x="914199" y="439036"/>
                    <a:pt x="930010" y="433512"/>
                    <a:pt x="945443" y="427796"/>
                  </a:cubicBezTo>
                  <a:cubicBezTo>
                    <a:pt x="955919" y="423986"/>
                    <a:pt x="967349" y="420366"/>
                    <a:pt x="975732" y="413507"/>
                  </a:cubicBezTo>
                  <a:cubicBezTo>
                    <a:pt x="994784" y="397887"/>
                    <a:pt x="1014405" y="395219"/>
                    <a:pt x="1036886" y="403411"/>
                  </a:cubicBezTo>
                  <a:cubicBezTo>
                    <a:pt x="1040314" y="404745"/>
                    <a:pt x="1044314" y="404745"/>
                    <a:pt x="1048124" y="404935"/>
                  </a:cubicBezTo>
                  <a:cubicBezTo>
                    <a:pt x="1109090" y="408935"/>
                    <a:pt x="1170050" y="411413"/>
                    <a:pt x="1230632" y="417509"/>
                  </a:cubicBezTo>
                  <a:cubicBezTo>
                    <a:pt x="1255205" y="419986"/>
                    <a:pt x="1278828" y="430844"/>
                    <a:pt x="1303023" y="437702"/>
                  </a:cubicBezTo>
                  <a:cubicBezTo>
                    <a:pt x="1307977" y="439036"/>
                    <a:pt x="1313503" y="441132"/>
                    <a:pt x="1318455" y="440178"/>
                  </a:cubicBezTo>
                  <a:cubicBezTo>
                    <a:pt x="1372367" y="430654"/>
                    <a:pt x="1422853" y="444560"/>
                    <a:pt x="1472574" y="462849"/>
                  </a:cubicBezTo>
                  <a:cubicBezTo>
                    <a:pt x="1477716" y="464755"/>
                    <a:pt x="1484003" y="464183"/>
                    <a:pt x="1489719" y="463801"/>
                  </a:cubicBezTo>
                  <a:cubicBezTo>
                    <a:pt x="1505723" y="462469"/>
                    <a:pt x="1523058" y="455801"/>
                    <a:pt x="1537536" y="459801"/>
                  </a:cubicBezTo>
                  <a:cubicBezTo>
                    <a:pt x="1576018" y="470851"/>
                    <a:pt x="1614119" y="484186"/>
                    <a:pt x="1650316" y="500950"/>
                  </a:cubicBezTo>
                  <a:cubicBezTo>
                    <a:pt x="1687085" y="517905"/>
                    <a:pt x="1721184" y="532193"/>
                    <a:pt x="1763286" y="515049"/>
                  </a:cubicBezTo>
                  <a:cubicBezTo>
                    <a:pt x="1781193" y="507808"/>
                    <a:pt x="1804815" y="512953"/>
                    <a:pt x="1825392" y="514857"/>
                  </a:cubicBezTo>
                  <a:cubicBezTo>
                    <a:pt x="1840440" y="516381"/>
                    <a:pt x="1854919" y="524955"/>
                    <a:pt x="1869779" y="524955"/>
                  </a:cubicBezTo>
                  <a:cubicBezTo>
                    <a:pt x="1909407" y="524955"/>
                    <a:pt x="1944648" y="535051"/>
                    <a:pt x="1978939" y="555626"/>
                  </a:cubicBezTo>
                  <a:cubicBezTo>
                    <a:pt x="1992278" y="563626"/>
                    <a:pt x="2013042" y="558292"/>
                    <a:pt x="2030377" y="560388"/>
                  </a:cubicBezTo>
                  <a:cubicBezTo>
                    <a:pt x="2048667" y="562864"/>
                    <a:pt x="2067524" y="565150"/>
                    <a:pt x="2085053" y="570677"/>
                  </a:cubicBezTo>
                  <a:cubicBezTo>
                    <a:pt x="2130392" y="585155"/>
                    <a:pt x="2175162" y="601538"/>
                    <a:pt x="2220311" y="616778"/>
                  </a:cubicBezTo>
                  <a:cubicBezTo>
                    <a:pt x="2257458" y="629353"/>
                    <a:pt x="2294038" y="619446"/>
                    <a:pt x="2330805" y="614112"/>
                  </a:cubicBezTo>
                  <a:cubicBezTo>
                    <a:pt x="2353858" y="610682"/>
                    <a:pt x="2375382" y="602490"/>
                    <a:pt x="2401291" y="614682"/>
                  </a:cubicBezTo>
                  <a:cubicBezTo>
                    <a:pt x="2426058" y="626304"/>
                    <a:pt x="2457491" y="623636"/>
                    <a:pt x="2485306" y="629923"/>
                  </a:cubicBezTo>
                  <a:cubicBezTo>
                    <a:pt x="2508741" y="635257"/>
                    <a:pt x="2531408" y="643831"/>
                    <a:pt x="2554078" y="652213"/>
                  </a:cubicBezTo>
                  <a:cubicBezTo>
                    <a:pt x="2584941" y="663644"/>
                    <a:pt x="2615420" y="675644"/>
                    <a:pt x="2649142" y="669930"/>
                  </a:cubicBezTo>
                  <a:cubicBezTo>
                    <a:pt x="2687435" y="663452"/>
                    <a:pt x="2713722" y="687836"/>
                    <a:pt x="2743825" y="704031"/>
                  </a:cubicBezTo>
                  <a:cubicBezTo>
                    <a:pt x="2764589" y="715079"/>
                    <a:pt x="2787258" y="723272"/>
                    <a:pt x="2809929" y="730130"/>
                  </a:cubicBezTo>
                  <a:cubicBezTo>
                    <a:pt x="2840218" y="739084"/>
                    <a:pt x="2871461" y="744418"/>
                    <a:pt x="2901942" y="753181"/>
                  </a:cubicBezTo>
                  <a:cubicBezTo>
                    <a:pt x="2948046" y="766325"/>
                    <a:pt x="2994721" y="776613"/>
                    <a:pt x="3042727" y="769373"/>
                  </a:cubicBezTo>
                  <a:cubicBezTo>
                    <a:pt x="3064826" y="766135"/>
                    <a:pt x="3085402" y="766325"/>
                    <a:pt x="3107499" y="771089"/>
                  </a:cubicBezTo>
                  <a:cubicBezTo>
                    <a:pt x="3143694" y="778899"/>
                    <a:pt x="3180843" y="779852"/>
                    <a:pt x="3209992" y="808998"/>
                  </a:cubicBezTo>
                  <a:cubicBezTo>
                    <a:pt x="3220279" y="819287"/>
                    <a:pt x="3238757" y="821953"/>
                    <a:pt x="3253808" y="827287"/>
                  </a:cubicBezTo>
                  <a:cubicBezTo>
                    <a:pt x="3271144" y="833575"/>
                    <a:pt x="3283907" y="830335"/>
                    <a:pt x="3293243" y="812047"/>
                  </a:cubicBezTo>
                  <a:cubicBezTo>
                    <a:pt x="3297433" y="803856"/>
                    <a:pt x="3309436" y="795854"/>
                    <a:pt x="3318770" y="794520"/>
                  </a:cubicBezTo>
                  <a:cubicBezTo>
                    <a:pt x="3346775" y="790520"/>
                    <a:pt x="3372494" y="796426"/>
                    <a:pt x="3399545" y="809381"/>
                  </a:cubicBezTo>
                  <a:cubicBezTo>
                    <a:pt x="3424882" y="821573"/>
                    <a:pt x="3456507" y="820239"/>
                    <a:pt x="3485274" y="825001"/>
                  </a:cubicBezTo>
                  <a:cubicBezTo>
                    <a:pt x="3505656" y="828431"/>
                    <a:pt x="3526041" y="835479"/>
                    <a:pt x="3546616" y="835479"/>
                  </a:cubicBezTo>
                  <a:cubicBezTo>
                    <a:pt x="3572145" y="835479"/>
                    <a:pt x="3597481" y="829383"/>
                    <a:pt x="3623200" y="827097"/>
                  </a:cubicBezTo>
                  <a:cubicBezTo>
                    <a:pt x="3643203" y="825193"/>
                    <a:pt x="3663588" y="825955"/>
                    <a:pt x="3683590" y="823669"/>
                  </a:cubicBezTo>
                  <a:cubicBezTo>
                    <a:pt x="3699975" y="821953"/>
                    <a:pt x="3716167" y="817573"/>
                    <a:pt x="3732360" y="813953"/>
                  </a:cubicBezTo>
                  <a:cubicBezTo>
                    <a:pt x="3738266" y="812619"/>
                    <a:pt x="3744172" y="807474"/>
                    <a:pt x="3749505" y="808236"/>
                  </a:cubicBezTo>
                  <a:cubicBezTo>
                    <a:pt x="3802466" y="816429"/>
                    <a:pt x="3840568" y="779852"/>
                    <a:pt x="3885337" y="763659"/>
                  </a:cubicBezTo>
                  <a:cubicBezTo>
                    <a:pt x="3932393" y="746512"/>
                    <a:pt x="3977924" y="720224"/>
                    <a:pt x="4030502" y="728034"/>
                  </a:cubicBezTo>
                  <a:cubicBezTo>
                    <a:pt x="4062317" y="732796"/>
                    <a:pt x="4092988" y="743846"/>
                    <a:pt x="4124613" y="750515"/>
                  </a:cubicBezTo>
                  <a:cubicBezTo>
                    <a:pt x="4135853" y="752801"/>
                    <a:pt x="4148426" y="752419"/>
                    <a:pt x="4159666" y="750133"/>
                  </a:cubicBezTo>
                  <a:cubicBezTo>
                    <a:pt x="4213960" y="739654"/>
                    <a:pt x="4267492" y="738130"/>
                    <a:pt x="4320836" y="755277"/>
                  </a:cubicBezTo>
                  <a:cubicBezTo>
                    <a:pt x="4329978" y="758135"/>
                    <a:pt x="4339694" y="760801"/>
                    <a:pt x="4349221" y="760801"/>
                  </a:cubicBezTo>
                  <a:cubicBezTo>
                    <a:pt x="4401418" y="760801"/>
                    <a:pt x="4452664" y="756801"/>
                    <a:pt x="4502578" y="738130"/>
                  </a:cubicBezTo>
                  <a:cubicBezTo>
                    <a:pt x="4519342" y="731844"/>
                    <a:pt x="4539727" y="735844"/>
                    <a:pt x="4558206" y="734320"/>
                  </a:cubicBezTo>
                  <a:cubicBezTo>
                    <a:pt x="4575350" y="732988"/>
                    <a:pt x="4592877" y="732416"/>
                    <a:pt x="4609451" y="728034"/>
                  </a:cubicBezTo>
                  <a:cubicBezTo>
                    <a:pt x="4633646" y="721558"/>
                    <a:pt x="4656125" y="720796"/>
                    <a:pt x="4681082" y="726510"/>
                  </a:cubicBezTo>
                  <a:cubicBezTo>
                    <a:pt x="4704894" y="731844"/>
                    <a:pt x="4730613" y="729178"/>
                    <a:pt x="4755380" y="729368"/>
                  </a:cubicBezTo>
                  <a:cubicBezTo>
                    <a:pt x="4783003" y="729558"/>
                    <a:pt x="4810626" y="729748"/>
                    <a:pt x="4838249" y="728796"/>
                  </a:cubicBezTo>
                  <a:cubicBezTo>
                    <a:pt x="4849299" y="728416"/>
                    <a:pt x="4861872" y="720796"/>
                    <a:pt x="4871018" y="723844"/>
                  </a:cubicBezTo>
                  <a:cubicBezTo>
                    <a:pt x="4900545" y="734130"/>
                    <a:pt x="4930074" y="721748"/>
                    <a:pt x="4959601" y="727272"/>
                  </a:cubicBezTo>
                  <a:cubicBezTo>
                    <a:pt x="4974081" y="730130"/>
                    <a:pt x="4990464" y="722320"/>
                    <a:pt x="5006085" y="721558"/>
                  </a:cubicBezTo>
                  <a:cubicBezTo>
                    <a:pt x="5031613" y="720224"/>
                    <a:pt x="5057140" y="720796"/>
                    <a:pt x="5082669" y="720414"/>
                  </a:cubicBezTo>
                  <a:cubicBezTo>
                    <a:pt x="5091051" y="720224"/>
                    <a:pt x="5099244" y="719462"/>
                    <a:pt x="5107626" y="719079"/>
                  </a:cubicBezTo>
                  <a:cubicBezTo>
                    <a:pt x="5115056" y="718699"/>
                    <a:pt x="5122866" y="716985"/>
                    <a:pt x="5129915" y="718317"/>
                  </a:cubicBezTo>
                  <a:cubicBezTo>
                    <a:pt x="5155444" y="723082"/>
                    <a:pt x="5180590" y="730892"/>
                    <a:pt x="5206307" y="733940"/>
                  </a:cubicBezTo>
                  <a:cubicBezTo>
                    <a:pt x="5228596" y="736606"/>
                    <a:pt x="5251649" y="732988"/>
                    <a:pt x="5274128" y="734892"/>
                  </a:cubicBezTo>
                  <a:cubicBezTo>
                    <a:pt x="5313753" y="738130"/>
                    <a:pt x="5353378" y="743846"/>
                    <a:pt x="5393004" y="747466"/>
                  </a:cubicBezTo>
                  <a:cubicBezTo>
                    <a:pt x="5401578" y="748228"/>
                    <a:pt x="5410530" y="743464"/>
                    <a:pt x="5419294" y="743084"/>
                  </a:cubicBezTo>
                  <a:cubicBezTo>
                    <a:pt x="5446727" y="742132"/>
                    <a:pt x="5474160" y="741940"/>
                    <a:pt x="5501593" y="741370"/>
                  </a:cubicBezTo>
                  <a:cubicBezTo>
                    <a:pt x="5517214" y="741178"/>
                    <a:pt x="5533026" y="741750"/>
                    <a:pt x="5548459" y="740036"/>
                  </a:cubicBezTo>
                  <a:cubicBezTo>
                    <a:pt x="5568841" y="737750"/>
                    <a:pt x="5587320" y="734320"/>
                    <a:pt x="5606371" y="749180"/>
                  </a:cubicBezTo>
                  <a:cubicBezTo>
                    <a:pt x="5635710" y="772231"/>
                    <a:pt x="5673049" y="763277"/>
                    <a:pt x="5706958" y="768611"/>
                  </a:cubicBezTo>
                  <a:cubicBezTo>
                    <a:pt x="5715722" y="769945"/>
                    <a:pt x="5724677" y="770135"/>
                    <a:pt x="5733439" y="771659"/>
                  </a:cubicBezTo>
                  <a:cubicBezTo>
                    <a:pt x="5749633" y="774517"/>
                    <a:pt x="5765634" y="777755"/>
                    <a:pt x="5781829" y="780996"/>
                  </a:cubicBezTo>
                  <a:cubicBezTo>
                    <a:pt x="5784685" y="781566"/>
                    <a:pt x="5787923" y="781758"/>
                    <a:pt x="5790591" y="782710"/>
                  </a:cubicBezTo>
                  <a:cubicBezTo>
                    <a:pt x="5815168" y="790710"/>
                    <a:pt x="5839360" y="799854"/>
                    <a:pt x="5864317" y="806332"/>
                  </a:cubicBezTo>
                  <a:cubicBezTo>
                    <a:pt x="5876510" y="809571"/>
                    <a:pt x="5890036" y="809953"/>
                    <a:pt x="5902609" y="808236"/>
                  </a:cubicBezTo>
                  <a:cubicBezTo>
                    <a:pt x="5939376" y="803284"/>
                    <a:pt x="5975763" y="801188"/>
                    <a:pt x="6012722" y="808428"/>
                  </a:cubicBezTo>
                  <a:cubicBezTo>
                    <a:pt x="6027391" y="811285"/>
                    <a:pt x="6043775" y="806522"/>
                    <a:pt x="6059396" y="804808"/>
                  </a:cubicBezTo>
                  <a:cubicBezTo>
                    <a:pt x="6096735" y="800236"/>
                    <a:pt x="6134074" y="795282"/>
                    <a:pt x="6171604" y="790902"/>
                  </a:cubicBezTo>
                  <a:cubicBezTo>
                    <a:pt x="6195036" y="788234"/>
                    <a:pt x="6218659" y="786710"/>
                    <a:pt x="6242092" y="784044"/>
                  </a:cubicBezTo>
                  <a:cubicBezTo>
                    <a:pt x="6269143" y="780804"/>
                    <a:pt x="6296004" y="775851"/>
                    <a:pt x="6323057" y="773183"/>
                  </a:cubicBezTo>
                  <a:cubicBezTo>
                    <a:pt x="6353918" y="770135"/>
                    <a:pt x="6384971" y="769565"/>
                    <a:pt x="6415832" y="766325"/>
                  </a:cubicBezTo>
                  <a:cubicBezTo>
                    <a:pt x="6472224" y="760039"/>
                    <a:pt x="6528423" y="752609"/>
                    <a:pt x="6584811" y="745560"/>
                  </a:cubicBezTo>
                  <a:cubicBezTo>
                    <a:pt x="6639487" y="738702"/>
                    <a:pt x="6694163" y="732606"/>
                    <a:pt x="6748457" y="724034"/>
                  </a:cubicBezTo>
                  <a:cubicBezTo>
                    <a:pt x="6771318" y="720414"/>
                    <a:pt x="6793034" y="710507"/>
                    <a:pt x="6815515" y="704983"/>
                  </a:cubicBezTo>
                  <a:lnTo>
                    <a:pt x="6858000" y="695283"/>
                  </a:lnTo>
                  <a:lnTo>
                    <a:pt x="6858000" y="456"/>
                  </a:lnTo>
                  <a:lnTo>
                    <a:pt x="1687322" y="456"/>
                  </a:lnTo>
                  <a:lnTo>
                    <a:pt x="1697753" y="10970"/>
                  </a:lnTo>
                  <a:cubicBezTo>
                    <a:pt x="1707279" y="20877"/>
                    <a:pt x="1720423" y="27925"/>
                    <a:pt x="1733188" y="33639"/>
                  </a:cubicBezTo>
                  <a:cubicBezTo>
                    <a:pt x="1766335" y="48310"/>
                    <a:pt x="1800246" y="61454"/>
                    <a:pt x="1833775" y="75360"/>
                  </a:cubicBezTo>
                  <a:cubicBezTo>
                    <a:pt x="1837013" y="76694"/>
                    <a:pt x="1839679" y="80123"/>
                    <a:pt x="1842158" y="82981"/>
                  </a:cubicBezTo>
                  <a:cubicBezTo>
                    <a:pt x="1866922" y="113082"/>
                    <a:pt x="1891497" y="143371"/>
                    <a:pt x="1916454" y="173472"/>
                  </a:cubicBezTo>
                  <a:cubicBezTo>
                    <a:pt x="1921216" y="179186"/>
                    <a:pt x="1928076" y="183378"/>
                    <a:pt x="1933219" y="188902"/>
                  </a:cubicBezTo>
                  <a:cubicBezTo>
                    <a:pt x="1940459" y="196522"/>
                    <a:pt x="1949603" y="203763"/>
                    <a:pt x="1953413" y="212907"/>
                  </a:cubicBezTo>
                  <a:cubicBezTo>
                    <a:pt x="1965224" y="241672"/>
                    <a:pt x="1987894" y="254056"/>
                    <a:pt x="2016469" y="259390"/>
                  </a:cubicBezTo>
                  <a:cubicBezTo>
                    <a:pt x="2042570" y="264343"/>
                    <a:pt x="2068669" y="268535"/>
                    <a:pt x="2094578" y="274249"/>
                  </a:cubicBezTo>
                  <a:cubicBezTo>
                    <a:pt x="2126201" y="281107"/>
                    <a:pt x="2157636" y="288537"/>
                    <a:pt x="2188879" y="296920"/>
                  </a:cubicBezTo>
                  <a:cubicBezTo>
                    <a:pt x="2202404" y="300540"/>
                    <a:pt x="2216692" y="304730"/>
                    <a:pt x="2228314" y="312160"/>
                  </a:cubicBezTo>
                  <a:cubicBezTo>
                    <a:pt x="2260890" y="332735"/>
                    <a:pt x="2295753" y="346641"/>
                    <a:pt x="2334044" y="341117"/>
                  </a:cubicBezTo>
                  <a:cubicBezTo>
                    <a:pt x="2364715" y="336735"/>
                    <a:pt x="2390434" y="347975"/>
                    <a:pt x="2409485" y="365502"/>
                  </a:cubicBezTo>
                  <a:lnTo>
                    <a:pt x="2409487" y="365504"/>
                  </a:lnTo>
                  <a:lnTo>
                    <a:pt x="2463015" y="388434"/>
                  </a:lnTo>
                  <a:lnTo>
                    <a:pt x="2463017" y="388434"/>
                  </a:lnTo>
                  <a:lnTo>
                    <a:pt x="2518262" y="379792"/>
                  </a:lnTo>
                  <a:lnTo>
                    <a:pt x="2518263" y="379791"/>
                  </a:lnTo>
                  <a:cubicBezTo>
                    <a:pt x="2527789" y="377124"/>
                    <a:pt x="2536456" y="375980"/>
                    <a:pt x="2545005" y="376147"/>
                  </a:cubicBezTo>
                  <a:lnTo>
                    <a:pt x="2545006" y="376147"/>
                  </a:lnTo>
                  <a:cubicBezTo>
                    <a:pt x="2553555" y="376313"/>
                    <a:pt x="2561985" y="377790"/>
                    <a:pt x="2571034" y="380361"/>
                  </a:cubicBezTo>
                  <a:cubicBezTo>
                    <a:pt x="2612945" y="392363"/>
                    <a:pt x="2640950" y="424940"/>
                    <a:pt x="2668001" y="453514"/>
                  </a:cubicBezTo>
                  <a:cubicBezTo>
                    <a:pt x="2691054" y="477900"/>
                    <a:pt x="2716963" y="491615"/>
                    <a:pt x="2745348" y="501904"/>
                  </a:cubicBezTo>
                  <a:lnTo>
                    <a:pt x="2745351" y="501906"/>
                  </a:lnTo>
                  <a:lnTo>
                    <a:pt x="2778005" y="507825"/>
                  </a:lnTo>
                  <a:lnTo>
                    <a:pt x="2785439" y="507405"/>
                  </a:lnTo>
                  <a:lnTo>
                    <a:pt x="2811779" y="497326"/>
                  </a:lnTo>
                  <a:lnTo>
                    <a:pt x="2811786" y="497322"/>
                  </a:lnTo>
                  <a:lnTo>
                    <a:pt x="2811786" y="497323"/>
                  </a:lnTo>
                  <a:lnTo>
                    <a:pt x="2811779" y="497326"/>
                  </a:lnTo>
                  <a:lnTo>
                    <a:pt x="2793022" y="506976"/>
                  </a:lnTo>
                  <a:lnTo>
                    <a:pt x="2785439" y="507405"/>
                  </a:lnTo>
                  <a:lnTo>
                    <a:pt x="2782304" y="508605"/>
                  </a:lnTo>
                  <a:lnTo>
                    <a:pt x="2778005" y="507825"/>
                  </a:lnTo>
                  <a:lnTo>
                    <a:pt x="2770757" y="508235"/>
                  </a:lnTo>
                  <a:lnTo>
                    <a:pt x="2745351" y="501906"/>
                  </a:lnTo>
                  <a:lnTo>
                    <a:pt x="2745347" y="501904"/>
                  </a:lnTo>
                  <a:cubicBezTo>
                    <a:pt x="2716962" y="491615"/>
                    <a:pt x="2691053" y="477900"/>
                    <a:pt x="2668000" y="453514"/>
                  </a:cubicBezTo>
                  <a:cubicBezTo>
                    <a:pt x="2640949" y="424940"/>
                    <a:pt x="2612944" y="392363"/>
                    <a:pt x="2571033" y="380361"/>
                  </a:cubicBezTo>
                  <a:lnTo>
                    <a:pt x="2545006" y="376147"/>
                  </a:lnTo>
                  <a:lnTo>
                    <a:pt x="2518264" y="379791"/>
                  </a:lnTo>
                  <a:lnTo>
                    <a:pt x="2518262" y="379792"/>
                  </a:lnTo>
                  <a:lnTo>
                    <a:pt x="2490550" y="386372"/>
                  </a:lnTo>
                  <a:lnTo>
                    <a:pt x="2463017" y="388434"/>
                  </a:lnTo>
                  <a:lnTo>
                    <a:pt x="2463016" y="388434"/>
                  </a:lnTo>
                  <a:lnTo>
                    <a:pt x="2463015" y="388434"/>
                  </a:lnTo>
                  <a:lnTo>
                    <a:pt x="2435912" y="382603"/>
                  </a:lnTo>
                  <a:lnTo>
                    <a:pt x="2409487" y="365504"/>
                  </a:lnTo>
                  <a:lnTo>
                    <a:pt x="2409484" y="365502"/>
                  </a:lnTo>
                  <a:cubicBezTo>
                    <a:pt x="2390433" y="347975"/>
                    <a:pt x="2364714" y="336735"/>
                    <a:pt x="2334043" y="341117"/>
                  </a:cubicBezTo>
                  <a:cubicBezTo>
                    <a:pt x="2295752" y="346641"/>
                    <a:pt x="2260889" y="332735"/>
                    <a:pt x="2228313" y="312160"/>
                  </a:cubicBezTo>
                  <a:cubicBezTo>
                    <a:pt x="2216691" y="304730"/>
                    <a:pt x="2202403" y="300540"/>
                    <a:pt x="2188878" y="296920"/>
                  </a:cubicBezTo>
                  <a:cubicBezTo>
                    <a:pt x="2157635" y="288537"/>
                    <a:pt x="2126200" y="281107"/>
                    <a:pt x="2094577" y="274249"/>
                  </a:cubicBezTo>
                  <a:cubicBezTo>
                    <a:pt x="2068668" y="268535"/>
                    <a:pt x="2042569" y="264343"/>
                    <a:pt x="2016468" y="259390"/>
                  </a:cubicBezTo>
                  <a:cubicBezTo>
                    <a:pt x="1987893" y="254056"/>
                    <a:pt x="1965223" y="241672"/>
                    <a:pt x="1953412" y="212907"/>
                  </a:cubicBezTo>
                  <a:cubicBezTo>
                    <a:pt x="1949602" y="203763"/>
                    <a:pt x="1940458" y="196522"/>
                    <a:pt x="1933218" y="188902"/>
                  </a:cubicBezTo>
                  <a:cubicBezTo>
                    <a:pt x="1928075" y="183378"/>
                    <a:pt x="1921215" y="179186"/>
                    <a:pt x="1916453" y="173472"/>
                  </a:cubicBezTo>
                  <a:cubicBezTo>
                    <a:pt x="1891496" y="143371"/>
                    <a:pt x="1866921" y="113082"/>
                    <a:pt x="1842157" y="82981"/>
                  </a:cubicBezTo>
                  <a:cubicBezTo>
                    <a:pt x="1839678" y="80123"/>
                    <a:pt x="1837012" y="76694"/>
                    <a:pt x="1833774" y="75360"/>
                  </a:cubicBezTo>
                  <a:cubicBezTo>
                    <a:pt x="1800245" y="61454"/>
                    <a:pt x="1766334" y="48311"/>
                    <a:pt x="1733187" y="33639"/>
                  </a:cubicBezTo>
                  <a:cubicBezTo>
                    <a:pt x="1720422" y="27925"/>
                    <a:pt x="1707278" y="20877"/>
                    <a:pt x="1697752" y="10971"/>
                  </a:cubicBezTo>
                  <a:lnTo>
                    <a:pt x="1687320" y="456"/>
                  </a:lnTo>
                  <a:lnTo>
                    <a:pt x="916806" y="456"/>
                  </a:lnTo>
                  <a:lnTo>
                    <a:pt x="927155" y="9636"/>
                  </a:lnTo>
                  <a:cubicBezTo>
                    <a:pt x="994785" y="53644"/>
                    <a:pt x="1030980" y="52500"/>
                    <a:pt x="1097087" y="6016"/>
                  </a:cubicBezTo>
                  <a:cubicBezTo>
                    <a:pt x="1103945" y="1254"/>
                    <a:pt x="1118613" y="-2176"/>
                    <a:pt x="1123185" y="1634"/>
                  </a:cubicBezTo>
                  <a:cubicBezTo>
                    <a:pt x="1142617" y="17446"/>
                    <a:pt x="1162953" y="24495"/>
                    <a:pt x="1184028" y="26353"/>
                  </a:cubicBezTo>
                  <a:cubicBezTo>
                    <a:pt x="1162953" y="24495"/>
                    <a:pt x="1142616" y="17447"/>
                    <a:pt x="1123184" y="1635"/>
                  </a:cubicBezTo>
                  <a:cubicBezTo>
                    <a:pt x="1118612" y="-2175"/>
                    <a:pt x="1103944" y="1255"/>
                    <a:pt x="1097086" y="6017"/>
                  </a:cubicBezTo>
                  <a:cubicBezTo>
                    <a:pt x="1030979" y="52501"/>
                    <a:pt x="994784" y="53645"/>
                    <a:pt x="927154" y="9637"/>
                  </a:cubicBezTo>
                  <a:lnTo>
                    <a:pt x="916804" y="456"/>
                  </a:lnTo>
                  <a:lnTo>
                    <a:pt x="578772" y="456"/>
                  </a:lnTo>
                  <a:lnTo>
                    <a:pt x="556046" y="6589"/>
                  </a:lnTo>
                  <a:lnTo>
                    <a:pt x="517850" y="15506"/>
                  </a:lnTo>
                  <a:lnTo>
                    <a:pt x="556047" y="6588"/>
                  </a:lnTo>
                  <a:lnTo>
                    <a:pt x="578770" y="456"/>
                  </a:lnTo>
                  <a:lnTo>
                    <a:pt x="0" y="456"/>
                  </a:lnTo>
                  <a:lnTo>
                    <a:pt x="0" y="20445"/>
                  </a:lnTo>
                  <a:lnTo>
                    <a:pt x="0" y="299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13">
              <a:extLst>
                <a:ext uri="{FF2B5EF4-FFF2-40B4-BE49-F238E27FC236}">
                  <a16:creationId xmlns:a16="http://schemas.microsoft.com/office/drawing/2014/main" id="{56C93893-18A3-4188-9A31-F2DCE4432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-3011716" y="3011261"/>
              <a:ext cx="6858000" cy="835479"/>
            </a:xfrm>
            <a:custGeom>
              <a:avLst/>
              <a:gdLst>
                <a:gd name="connsiteX0" fmla="*/ 6564619 w 6858000"/>
                <a:gd name="connsiteY0" fmla="*/ 468946 h 835479"/>
                <a:gd name="connsiteX1" fmla="*/ 6564620 w 6858000"/>
                <a:gd name="connsiteY1" fmla="*/ 468946 h 835479"/>
                <a:gd name="connsiteX2" fmla="*/ 6588625 w 6858000"/>
                <a:gd name="connsiteY2" fmla="*/ 491425 h 835479"/>
                <a:gd name="connsiteX3" fmla="*/ 6625224 w 6858000"/>
                <a:gd name="connsiteY3" fmla="*/ 508047 h 835479"/>
                <a:gd name="connsiteX4" fmla="*/ 6662539 w 6858000"/>
                <a:gd name="connsiteY4" fmla="*/ 500953 h 835479"/>
                <a:gd name="connsiteX5" fmla="*/ 6662540 w 6858000"/>
                <a:gd name="connsiteY5" fmla="*/ 500952 h 835479"/>
                <a:gd name="connsiteX6" fmla="*/ 6662543 w 6858000"/>
                <a:gd name="connsiteY6" fmla="*/ 500951 h 835479"/>
                <a:gd name="connsiteX7" fmla="*/ 6683026 w 6858000"/>
                <a:gd name="connsiteY7" fmla="*/ 489501 h 835479"/>
                <a:gd name="connsiteX8" fmla="*/ 6702975 w 6858000"/>
                <a:gd name="connsiteY8" fmla="*/ 486354 h 835479"/>
                <a:gd name="connsiteX9" fmla="*/ 6702976 w 6858000"/>
                <a:gd name="connsiteY9" fmla="*/ 486354 h 835479"/>
                <a:gd name="connsiteX10" fmla="*/ 6742552 w 6858000"/>
                <a:gd name="connsiteY10" fmla="*/ 500190 h 835479"/>
                <a:gd name="connsiteX11" fmla="*/ 6742554 w 6858000"/>
                <a:gd name="connsiteY11" fmla="*/ 500191 h 835479"/>
                <a:gd name="connsiteX12" fmla="*/ 6812061 w 6858000"/>
                <a:gd name="connsiteY12" fmla="*/ 519668 h 835479"/>
                <a:gd name="connsiteX13" fmla="*/ 6776799 w 6858000"/>
                <a:gd name="connsiteY13" fmla="*/ 514894 h 835479"/>
                <a:gd name="connsiteX14" fmla="*/ 6742554 w 6858000"/>
                <a:gd name="connsiteY14" fmla="*/ 500191 h 835479"/>
                <a:gd name="connsiteX15" fmla="*/ 6742551 w 6858000"/>
                <a:gd name="connsiteY15" fmla="*/ 500190 h 835479"/>
                <a:gd name="connsiteX16" fmla="*/ 6702975 w 6858000"/>
                <a:gd name="connsiteY16" fmla="*/ 486354 h 835479"/>
                <a:gd name="connsiteX17" fmla="*/ 6662543 w 6858000"/>
                <a:gd name="connsiteY17" fmla="*/ 500951 h 835479"/>
                <a:gd name="connsiteX18" fmla="*/ 6662541 w 6858000"/>
                <a:gd name="connsiteY18" fmla="*/ 500952 h 835479"/>
                <a:gd name="connsiteX19" fmla="*/ 6662539 w 6858000"/>
                <a:gd name="connsiteY19" fmla="*/ 500953 h 835479"/>
                <a:gd name="connsiteX20" fmla="*/ 6645551 w 6858000"/>
                <a:gd name="connsiteY20" fmla="*/ 508036 h 835479"/>
                <a:gd name="connsiteX21" fmla="*/ 6625224 w 6858000"/>
                <a:gd name="connsiteY21" fmla="*/ 508047 h 835479"/>
                <a:gd name="connsiteX22" fmla="*/ 6625223 w 6858000"/>
                <a:gd name="connsiteY22" fmla="*/ 508047 h 835479"/>
                <a:gd name="connsiteX23" fmla="*/ 6588624 w 6858000"/>
                <a:gd name="connsiteY23" fmla="*/ 491425 h 835479"/>
                <a:gd name="connsiteX24" fmla="*/ 6438980 w 6858000"/>
                <a:gd name="connsiteY24" fmla="*/ 549267 h 835479"/>
                <a:gd name="connsiteX25" fmla="*/ 6463839 w 6858000"/>
                <a:gd name="connsiteY25" fmla="*/ 529336 h 835479"/>
                <a:gd name="connsiteX26" fmla="*/ 6463848 w 6858000"/>
                <a:gd name="connsiteY26" fmla="*/ 529334 h 835479"/>
                <a:gd name="connsiteX27" fmla="*/ 6513011 w 6858000"/>
                <a:gd name="connsiteY27" fmla="*/ 515538 h 835479"/>
                <a:gd name="connsiteX28" fmla="*/ 6546193 w 6858000"/>
                <a:gd name="connsiteY28" fmla="*/ 496733 h 835479"/>
                <a:gd name="connsiteX29" fmla="*/ 6546194 w 6858000"/>
                <a:gd name="connsiteY29" fmla="*/ 496733 h 835479"/>
                <a:gd name="connsiteX30" fmla="*/ 6521803 w 6858000"/>
                <a:gd name="connsiteY30" fmla="*/ 513071 h 835479"/>
                <a:gd name="connsiteX31" fmla="*/ 6513011 w 6858000"/>
                <a:gd name="connsiteY31" fmla="*/ 515538 h 835479"/>
                <a:gd name="connsiteX32" fmla="*/ 6508051 w 6858000"/>
                <a:gd name="connsiteY32" fmla="*/ 518349 h 835479"/>
                <a:gd name="connsiteX33" fmla="*/ 6463848 w 6858000"/>
                <a:gd name="connsiteY33" fmla="*/ 529334 h 835479"/>
                <a:gd name="connsiteX34" fmla="*/ 6463840 w 6858000"/>
                <a:gd name="connsiteY34" fmla="*/ 529336 h 835479"/>
                <a:gd name="connsiteX35" fmla="*/ 6438980 w 6858000"/>
                <a:gd name="connsiteY35" fmla="*/ 549267 h 835479"/>
                <a:gd name="connsiteX36" fmla="*/ 6365203 w 6858000"/>
                <a:gd name="connsiteY36" fmla="*/ 635242 h 835479"/>
                <a:gd name="connsiteX37" fmla="*/ 6387909 w 6858000"/>
                <a:gd name="connsiteY37" fmla="*/ 633959 h 835479"/>
                <a:gd name="connsiteX38" fmla="*/ 6391548 w 6858000"/>
                <a:gd name="connsiteY38" fmla="*/ 632195 h 835479"/>
                <a:gd name="connsiteX39" fmla="*/ 6407331 w 6858000"/>
                <a:gd name="connsiteY39" fmla="*/ 624541 h 835479"/>
                <a:gd name="connsiteX40" fmla="*/ 6407332 w 6858000"/>
                <a:gd name="connsiteY40" fmla="*/ 624541 h 835479"/>
                <a:gd name="connsiteX41" fmla="*/ 6391548 w 6858000"/>
                <a:gd name="connsiteY41" fmla="*/ 632195 h 835479"/>
                <a:gd name="connsiteX42" fmla="*/ 6387909 w 6858000"/>
                <a:gd name="connsiteY42" fmla="*/ 633961 h 835479"/>
                <a:gd name="connsiteX43" fmla="*/ 4221390 w 6858000"/>
                <a:gd name="connsiteY43" fmla="*/ 396172 h 835479"/>
                <a:gd name="connsiteX44" fmla="*/ 4221391 w 6858000"/>
                <a:gd name="connsiteY44" fmla="*/ 396172 h 835479"/>
                <a:gd name="connsiteX45" fmla="*/ 4253014 w 6858000"/>
                <a:gd name="connsiteY45" fmla="*/ 401888 h 835479"/>
                <a:gd name="connsiteX46" fmla="*/ 4324645 w 6858000"/>
                <a:gd name="connsiteY46" fmla="*/ 441704 h 835479"/>
                <a:gd name="connsiteX47" fmla="*/ 4363890 w 6858000"/>
                <a:gd name="connsiteY47" fmla="*/ 450658 h 835479"/>
                <a:gd name="connsiteX48" fmla="*/ 4482003 w 6858000"/>
                <a:gd name="connsiteY48" fmla="*/ 449896 h 835479"/>
                <a:gd name="connsiteX49" fmla="*/ 4659173 w 6858000"/>
                <a:gd name="connsiteY49" fmla="*/ 389886 h 835479"/>
                <a:gd name="connsiteX50" fmla="*/ 4677654 w 6858000"/>
                <a:gd name="connsiteY50" fmla="*/ 381884 h 835479"/>
                <a:gd name="connsiteX51" fmla="*/ 4767763 w 6858000"/>
                <a:gd name="connsiteY51" fmla="*/ 371977 h 835479"/>
                <a:gd name="connsiteX52" fmla="*/ 4800482 w 6858000"/>
                <a:gd name="connsiteY52" fmla="*/ 370668 h 835479"/>
                <a:gd name="connsiteX53" fmla="*/ 4800483 w 6858000"/>
                <a:gd name="connsiteY53" fmla="*/ 370668 h 835479"/>
                <a:gd name="connsiteX54" fmla="*/ 4828916 w 6858000"/>
                <a:gd name="connsiteY54" fmla="*/ 385504 h 835479"/>
                <a:gd name="connsiteX55" fmla="*/ 4863342 w 6858000"/>
                <a:gd name="connsiteY55" fmla="*/ 407685 h 835479"/>
                <a:gd name="connsiteX56" fmla="*/ 4889274 w 6858000"/>
                <a:gd name="connsiteY56" fmla="*/ 415214 h 835479"/>
                <a:gd name="connsiteX57" fmla="*/ 4912167 w 6858000"/>
                <a:gd name="connsiteY57" fmla="*/ 413509 h 835479"/>
                <a:gd name="connsiteX58" fmla="*/ 4933803 w 6858000"/>
                <a:gd name="connsiteY58" fmla="*/ 412107 h 835479"/>
                <a:gd name="connsiteX59" fmla="*/ 4933804 w 6858000"/>
                <a:gd name="connsiteY59" fmla="*/ 412107 h 835479"/>
                <a:gd name="connsiteX60" fmla="*/ 4952672 w 6858000"/>
                <a:gd name="connsiteY60" fmla="*/ 416866 h 835479"/>
                <a:gd name="connsiteX61" fmla="*/ 4957452 w 6858000"/>
                <a:gd name="connsiteY61" fmla="*/ 419659 h 835479"/>
                <a:gd name="connsiteX62" fmla="*/ 4961455 w 6858000"/>
                <a:gd name="connsiteY62" fmla="*/ 420937 h 835479"/>
                <a:gd name="connsiteX63" fmla="*/ 4987037 w 6858000"/>
                <a:gd name="connsiteY63" fmla="*/ 436941 h 835479"/>
                <a:gd name="connsiteX64" fmla="*/ 5041521 w 6858000"/>
                <a:gd name="connsiteY64" fmla="*/ 463420 h 835479"/>
                <a:gd name="connsiteX65" fmla="*/ 5041527 w 6858000"/>
                <a:gd name="connsiteY65" fmla="*/ 463422 h 835479"/>
                <a:gd name="connsiteX66" fmla="*/ 5064789 w 6858000"/>
                <a:gd name="connsiteY66" fmla="*/ 468043 h 835479"/>
                <a:gd name="connsiteX67" fmla="*/ 5070584 w 6858000"/>
                <a:gd name="connsiteY67" fmla="*/ 470217 h 835479"/>
                <a:gd name="connsiteX68" fmla="*/ 5072375 w 6858000"/>
                <a:gd name="connsiteY68" fmla="*/ 470636 h 835479"/>
                <a:gd name="connsiteX69" fmla="*/ 5087443 w 6858000"/>
                <a:gd name="connsiteY69" fmla="*/ 476540 h 835479"/>
                <a:gd name="connsiteX70" fmla="*/ 5133219 w 6858000"/>
                <a:gd name="connsiteY70" fmla="*/ 489567 h 835479"/>
                <a:gd name="connsiteX71" fmla="*/ 5133224 w 6858000"/>
                <a:gd name="connsiteY71" fmla="*/ 489569 h 835479"/>
                <a:gd name="connsiteX72" fmla="*/ 5166112 w 6858000"/>
                <a:gd name="connsiteY72" fmla="*/ 482853 h 835479"/>
                <a:gd name="connsiteX73" fmla="*/ 5166113 w 6858000"/>
                <a:gd name="connsiteY73" fmla="*/ 482853 h 835479"/>
                <a:gd name="connsiteX74" fmla="*/ 5172090 w 6858000"/>
                <a:gd name="connsiteY74" fmla="*/ 483545 h 835479"/>
                <a:gd name="connsiteX75" fmla="*/ 5179067 w 6858000"/>
                <a:gd name="connsiteY75" fmla="*/ 486091 h 835479"/>
                <a:gd name="connsiteX76" fmla="*/ 5229432 w 6858000"/>
                <a:gd name="connsiteY76" fmla="*/ 485925 h 835479"/>
                <a:gd name="connsiteX77" fmla="*/ 5243613 w 6858000"/>
                <a:gd name="connsiteY77" fmla="*/ 478254 h 835479"/>
                <a:gd name="connsiteX78" fmla="*/ 5272795 w 6858000"/>
                <a:gd name="connsiteY78" fmla="*/ 462468 h 835479"/>
                <a:gd name="connsiteX79" fmla="*/ 5312287 w 6858000"/>
                <a:gd name="connsiteY79" fmla="*/ 438565 h 835479"/>
                <a:gd name="connsiteX80" fmla="*/ 5321350 w 6858000"/>
                <a:gd name="connsiteY80" fmla="*/ 437509 h 835479"/>
                <a:gd name="connsiteX81" fmla="*/ 5326162 w 6858000"/>
                <a:gd name="connsiteY81" fmla="*/ 435035 h 835479"/>
                <a:gd name="connsiteX82" fmla="*/ 5355013 w 6858000"/>
                <a:gd name="connsiteY82" fmla="*/ 433589 h 835479"/>
                <a:gd name="connsiteX83" fmla="*/ 5355014 w 6858000"/>
                <a:gd name="connsiteY83" fmla="*/ 433589 h 835479"/>
                <a:gd name="connsiteX84" fmla="*/ 5385384 w 6858000"/>
                <a:gd name="connsiteY84" fmla="*/ 438465 h 835479"/>
                <a:gd name="connsiteX85" fmla="*/ 5425582 w 6858000"/>
                <a:gd name="connsiteY85" fmla="*/ 446656 h 835479"/>
                <a:gd name="connsiteX86" fmla="*/ 5480637 w 6858000"/>
                <a:gd name="connsiteY86" fmla="*/ 458278 h 835479"/>
                <a:gd name="connsiteX87" fmla="*/ 5507667 w 6858000"/>
                <a:gd name="connsiteY87" fmla="*/ 462803 h 835479"/>
                <a:gd name="connsiteX88" fmla="*/ 5531691 w 6858000"/>
                <a:gd name="connsiteY88" fmla="*/ 452184 h 835479"/>
                <a:gd name="connsiteX89" fmla="*/ 5531692 w 6858000"/>
                <a:gd name="connsiteY89" fmla="*/ 452183 h 835479"/>
                <a:gd name="connsiteX90" fmla="*/ 5547577 w 6858000"/>
                <a:gd name="connsiteY90" fmla="*/ 442037 h 835479"/>
                <a:gd name="connsiteX91" fmla="*/ 5547578 w 6858000"/>
                <a:gd name="connsiteY91" fmla="*/ 442037 h 835479"/>
                <a:gd name="connsiteX92" fmla="*/ 5562746 w 6858000"/>
                <a:gd name="connsiteY92" fmla="*/ 451610 h 835479"/>
                <a:gd name="connsiteX93" fmla="*/ 5704483 w 6858000"/>
                <a:gd name="connsiteY93" fmla="*/ 522858 h 835479"/>
                <a:gd name="connsiteX94" fmla="*/ 5740488 w 6858000"/>
                <a:gd name="connsiteY94" fmla="*/ 528765 h 835479"/>
                <a:gd name="connsiteX95" fmla="*/ 5760873 w 6858000"/>
                <a:gd name="connsiteY95" fmla="*/ 537529 h 835479"/>
                <a:gd name="connsiteX96" fmla="*/ 5883751 w 6858000"/>
                <a:gd name="connsiteY96" fmla="*/ 625924 h 835479"/>
                <a:gd name="connsiteX97" fmla="*/ 5883755 w 6858000"/>
                <a:gd name="connsiteY97" fmla="*/ 625926 h 835479"/>
                <a:gd name="connsiteX98" fmla="*/ 5935945 w 6858000"/>
                <a:gd name="connsiteY98" fmla="*/ 643829 h 835479"/>
                <a:gd name="connsiteX99" fmla="*/ 5935949 w 6858000"/>
                <a:gd name="connsiteY99" fmla="*/ 643830 h 835479"/>
                <a:gd name="connsiteX100" fmla="*/ 5993289 w 6858000"/>
                <a:gd name="connsiteY100" fmla="*/ 640211 h 835479"/>
                <a:gd name="connsiteX101" fmla="*/ 5993290 w 6858000"/>
                <a:gd name="connsiteY101" fmla="*/ 640210 h 835479"/>
                <a:gd name="connsiteX102" fmla="*/ 6026439 w 6858000"/>
                <a:gd name="connsiteY102" fmla="*/ 633735 h 835479"/>
                <a:gd name="connsiteX103" fmla="*/ 6108737 w 6858000"/>
                <a:gd name="connsiteY103" fmla="*/ 577534 h 835479"/>
                <a:gd name="connsiteX104" fmla="*/ 6133313 w 6858000"/>
                <a:gd name="connsiteY104" fmla="*/ 563843 h 835479"/>
                <a:gd name="connsiteX105" fmla="*/ 6133314 w 6858000"/>
                <a:gd name="connsiteY105" fmla="*/ 563843 h 835479"/>
                <a:gd name="connsiteX106" fmla="*/ 6143189 w 6858000"/>
                <a:gd name="connsiteY106" fmla="*/ 567542 h 835479"/>
                <a:gd name="connsiteX107" fmla="*/ 6155599 w 6858000"/>
                <a:gd name="connsiteY107" fmla="*/ 579438 h 835479"/>
                <a:gd name="connsiteX108" fmla="*/ 6155602 w 6858000"/>
                <a:gd name="connsiteY108" fmla="*/ 579440 h 835479"/>
                <a:gd name="connsiteX109" fmla="*/ 6228756 w 6858000"/>
                <a:gd name="connsiteY109" fmla="*/ 618111 h 835479"/>
                <a:gd name="connsiteX110" fmla="*/ 6361539 w 6858000"/>
                <a:gd name="connsiteY110" fmla="*/ 635448 h 835479"/>
                <a:gd name="connsiteX111" fmla="*/ 6361538 w 6858000"/>
                <a:gd name="connsiteY111" fmla="*/ 635448 h 835479"/>
                <a:gd name="connsiteX112" fmla="*/ 6228755 w 6858000"/>
                <a:gd name="connsiteY112" fmla="*/ 618111 h 835479"/>
                <a:gd name="connsiteX113" fmla="*/ 6155601 w 6858000"/>
                <a:gd name="connsiteY113" fmla="*/ 579440 h 835479"/>
                <a:gd name="connsiteX114" fmla="*/ 6155599 w 6858000"/>
                <a:gd name="connsiteY114" fmla="*/ 579438 h 835479"/>
                <a:gd name="connsiteX115" fmla="*/ 6133314 w 6858000"/>
                <a:gd name="connsiteY115" fmla="*/ 563843 h 835479"/>
                <a:gd name="connsiteX116" fmla="*/ 6108738 w 6858000"/>
                <a:gd name="connsiteY116" fmla="*/ 577534 h 835479"/>
                <a:gd name="connsiteX117" fmla="*/ 6026440 w 6858000"/>
                <a:gd name="connsiteY117" fmla="*/ 633735 h 835479"/>
                <a:gd name="connsiteX118" fmla="*/ 5993291 w 6858000"/>
                <a:gd name="connsiteY118" fmla="*/ 640210 h 835479"/>
                <a:gd name="connsiteX119" fmla="*/ 5993289 w 6858000"/>
                <a:gd name="connsiteY119" fmla="*/ 640211 h 835479"/>
                <a:gd name="connsiteX120" fmla="*/ 5964476 w 6858000"/>
                <a:gd name="connsiteY120" fmla="*/ 643664 h 835479"/>
                <a:gd name="connsiteX121" fmla="*/ 5935949 w 6858000"/>
                <a:gd name="connsiteY121" fmla="*/ 643830 h 835479"/>
                <a:gd name="connsiteX122" fmla="*/ 5935948 w 6858000"/>
                <a:gd name="connsiteY122" fmla="*/ 643830 h 835479"/>
                <a:gd name="connsiteX123" fmla="*/ 5935945 w 6858000"/>
                <a:gd name="connsiteY123" fmla="*/ 643829 h 835479"/>
                <a:gd name="connsiteX124" fmla="*/ 5909350 w 6858000"/>
                <a:gd name="connsiteY124" fmla="*/ 636949 h 835479"/>
                <a:gd name="connsiteX125" fmla="*/ 5883755 w 6858000"/>
                <a:gd name="connsiteY125" fmla="*/ 625926 h 835479"/>
                <a:gd name="connsiteX126" fmla="*/ 5883750 w 6858000"/>
                <a:gd name="connsiteY126" fmla="*/ 625924 h 835479"/>
                <a:gd name="connsiteX127" fmla="*/ 5760872 w 6858000"/>
                <a:gd name="connsiteY127" fmla="*/ 537529 h 835479"/>
                <a:gd name="connsiteX128" fmla="*/ 5740487 w 6858000"/>
                <a:gd name="connsiteY128" fmla="*/ 528765 h 835479"/>
                <a:gd name="connsiteX129" fmla="*/ 5704482 w 6858000"/>
                <a:gd name="connsiteY129" fmla="*/ 522858 h 835479"/>
                <a:gd name="connsiteX130" fmla="*/ 5562745 w 6858000"/>
                <a:gd name="connsiteY130" fmla="*/ 451610 h 835479"/>
                <a:gd name="connsiteX131" fmla="*/ 5547577 w 6858000"/>
                <a:gd name="connsiteY131" fmla="*/ 442037 h 835479"/>
                <a:gd name="connsiteX132" fmla="*/ 5531693 w 6858000"/>
                <a:gd name="connsiteY132" fmla="*/ 452183 h 835479"/>
                <a:gd name="connsiteX133" fmla="*/ 5531691 w 6858000"/>
                <a:gd name="connsiteY133" fmla="*/ 452184 h 835479"/>
                <a:gd name="connsiteX134" fmla="*/ 5520421 w 6858000"/>
                <a:gd name="connsiteY134" fmla="*/ 460582 h 835479"/>
                <a:gd name="connsiteX135" fmla="*/ 5507667 w 6858000"/>
                <a:gd name="connsiteY135" fmla="*/ 462803 h 835479"/>
                <a:gd name="connsiteX136" fmla="*/ 5507666 w 6858000"/>
                <a:gd name="connsiteY136" fmla="*/ 462803 h 835479"/>
                <a:gd name="connsiteX137" fmla="*/ 5480636 w 6858000"/>
                <a:gd name="connsiteY137" fmla="*/ 458278 h 835479"/>
                <a:gd name="connsiteX138" fmla="*/ 5425581 w 6858000"/>
                <a:gd name="connsiteY138" fmla="*/ 446656 h 835479"/>
                <a:gd name="connsiteX139" fmla="*/ 5385383 w 6858000"/>
                <a:gd name="connsiteY139" fmla="*/ 438465 h 835479"/>
                <a:gd name="connsiteX140" fmla="*/ 5355013 w 6858000"/>
                <a:gd name="connsiteY140" fmla="*/ 433589 h 835479"/>
                <a:gd name="connsiteX141" fmla="*/ 5321350 w 6858000"/>
                <a:gd name="connsiteY141" fmla="*/ 437509 h 835479"/>
                <a:gd name="connsiteX142" fmla="*/ 5272796 w 6858000"/>
                <a:gd name="connsiteY142" fmla="*/ 462468 h 835479"/>
                <a:gd name="connsiteX143" fmla="*/ 5243613 w 6858000"/>
                <a:gd name="connsiteY143" fmla="*/ 478254 h 835479"/>
                <a:gd name="connsiteX144" fmla="*/ 5229433 w 6858000"/>
                <a:gd name="connsiteY144" fmla="*/ 485925 h 835479"/>
                <a:gd name="connsiteX145" fmla="*/ 5179067 w 6858000"/>
                <a:gd name="connsiteY145" fmla="*/ 486091 h 835479"/>
                <a:gd name="connsiteX146" fmla="*/ 5179066 w 6858000"/>
                <a:gd name="connsiteY146" fmla="*/ 486091 h 835479"/>
                <a:gd name="connsiteX147" fmla="*/ 5172089 w 6858000"/>
                <a:gd name="connsiteY147" fmla="*/ 483545 h 835479"/>
                <a:gd name="connsiteX148" fmla="*/ 5166113 w 6858000"/>
                <a:gd name="connsiteY148" fmla="*/ 482853 h 835479"/>
                <a:gd name="connsiteX149" fmla="*/ 5133224 w 6858000"/>
                <a:gd name="connsiteY149" fmla="*/ 489569 h 835479"/>
                <a:gd name="connsiteX150" fmla="*/ 5133223 w 6858000"/>
                <a:gd name="connsiteY150" fmla="*/ 489569 h 835479"/>
                <a:gd name="connsiteX151" fmla="*/ 5133219 w 6858000"/>
                <a:gd name="connsiteY151" fmla="*/ 489567 h 835479"/>
                <a:gd name="connsiteX152" fmla="*/ 5102460 w 6858000"/>
                <a:gd name="connsiteY152" fmla="*/ 482424 h 835479"/>
                <a:gd name="connsiteX153" fmla="*/ 5087443 w 6858000"/>
                <a:gd name="connsiteY153" fmla="*/ 476540 h 835479"/>
                <a:gd name="connsiteX154" fmla="*/ 5087422 w 6858000"/>
                <a:gd name="connsiteY154" fmla="*/ 476534 h 835479"/>
                <a:gd name="connsiteX155" fmla="*/ 5070584 w 6858000"/>
                <a:gd name="connsiteY155" fmla="*/ 470217 h 835479"/>
                <a:gd name="connsiteX156" fmla="*/ 5041527 w 6858000"/>
                <a:gd name="connsiteY156" fmla="*/ 463422 h 835479"/>
                <a:gd name="connsiteX157" fmla="*/ 5041520 w 6858000"/>
                <a:gd name="connsiteY157" fmla="*/ 463420 h 835479"/>
                <a:gd name="connsiteX158" fmla="*/ 4987036 w 6858000"/>
                <a:gd name="connsiteY158" fmla="*/ 436941 h 835479"/>
                <a:gd name="connsiteX159" fmla="*/ 4957452 w 6858000"/>
                <a:gd name="connsiteY159" fmla="*/ 419659 h 835479"/>
                <a:gd name="connsiteX160" fmla="*/ 4933804 w 6858000"/>
                <a:gd name="connsiteY160" fmla="*/ 412107 h 835479"/>
                <a:gd name="connsiteX161" fmla="*/ 4912168 w 6858000"/>
                <a:gd name="connsiteY161" fmla="*/ 413509 h 835479"/>
                <a:gd name="connsiteX162" fmla="*/ 4889275 w 6858000"/>
                <a:gd name="connsiteY162" fmla="*/ 415214 h 835479"/>
                <a:gd name="connsiteX163" fmla="*/ 4889274 w 6858000"/>
                <a:gd name="connsiteY163" fmla="*/ 415214 h 835479"/>
                <a:gd name="connsiteX164" fmla="*/ 4867613 w 6858000"/>
                <a:gd name="connsiteY164" fmla="*/ 410436 h 835479"/>
                <a:gd name="connsiteX165" fmla="*/ 4863342 w 6858000"/>
                <a:gd name="connsiteY165" fmla="*/ 407685 h 835479"/>
                <a:gd name="connsiteX166" fmla="*/ 4857316 w 6858000"/>
                <a:gd name="connsiteY166" fmla="*/ 405935 h 835479"/>
                <a:gd name="connsiteX167" fmla="*/ 4828915 w 6858000"/>
                <a:gd name="connsiteY167" fmla="*/ 385504 h 835479"/>
                <a:gd name="connsiteX168" fmla="*/ 4800482 w 6858000"/>
                <a:gd name="connsiteY168" fmla="*/ 370668 h 835479"/>
                <a:gd name="connsiteX169" fmla="*/ 4767764 w 6858000"/>
                <a:gd name="connsiteY169" fmla="*/ 371977 h 835479"/>
                <a:gd name="connsiteX170" fmla="*/ 4677655 w 6858000"/>
                <a:gd name="connsiteY170" fmla="*/ 381884 h 835479"/>
                <a:gd name="connsiteX171" fmla="*/ 4659174 w 6858000"/>
                <a:gd name="connsiteY171" fmla="*/ 389886 h 835479"/>
                <a:gd name="connsiteX172" fmla="*/ 4482004 w 6858000"/>
                <a:gd name="connsiteY172" fmla="*/ 449896 h 835479"/>
                <a:gd name="connsiteX173" fmla="*/ 4363890 w 6858000"/>
                <a:gd name="connsiteY173" fmla="*/ 450658 h 835479"/>
                <a:gd name="connsiteX174" fmla="*/ 4363889 w 6858000"/>
                <a:gd name="connsiteY174" fmla="*/ 450658 h 835479"/>
                <a:gd name="connsiteX175" fmla="*/ 4324644 w 6858000"/>
                <a:gd name="connsiteY175" fmla="*/ 441704 h 835479"/>
                <a:gd name="connsiteX176" fmla="*/ 4253013 w 6858000"/>
                <a:gd name="connsiteY176" fmla="*/ 401888 h 835479"/>
                <a:gd name="connsiteX177" fmla="*/ 4165382 w 6858000"/>
                <a:gd name="connsiteY177" fmla="*/ 392362 h 835479"/>
                <a:gd name="connsiteX178" fmla="*/ 4165383 w 6858000"/>
                <a:gd name="connsiteY178" fmla="*/ 392362 h 835479"/>
                <a:gd name="connsiteX179" fmla="*/ 4192387 w 6858000"/>
                <a:gd name="connsiteY179" fmla="*/ 396267 h 835479"/>
                <a:gd name="connsiteX180" fmla="*/ 4192386 w 6858000"/>
                <a:gd name="connsiteY180" fmla="*/ 396267 h 835479"/>
                <a:gd name="connsiteX181" fmla="*/ 4165382 w 6858000"/>
                <a:gd name="connsiteY181" fmla="*/ 392362 h 835479"/>
                <a:gd name="connsiteX182" fmla="*/ 3885337 w 6858000"/>
                <a:gd name="connsiteY182" fmla="*/ 379980 h 835479"/>
                <a:gd name="connsiteX183" fmla="*/ 3885338 w 6858000"/>
                <a:gd name="connsiteY183" fmla="*/ 379980 h 835479"/>
                <a:gd name="connsiteX184" fmla="*/ 3885341 w 6858000"/>
                <a:gd name="connsiteY184" fmla="*/ 379982 h 835479"/>
                <a:gd name="connsiteX185" fmla="*/ 3962157 w 6858000"/>
                <a:gd name="connsiteY185" fmla="*/ 411865 h 835479"/>
                <a:gd name="connsiteX186" fmla="*/ 3962159 w 6858000"/>
                <a:gd name="connsiteY186" fmla="*/ 411865 h 835479"/>
                <a:gd name="connsiteX187" fmla="*/ 4043837 w 6858000"/>
                <a:gd name="connsiteY187" fmla="*/ 396173 h 835479"/>
                <a:gd name="connsiteX188" fmla="*/ 4043838 w 6858000"/>
                <a:gd name="connsiteY188" fmla="*/ 396172 h 835479"/>
                <a:gd name="connsiteX189" fmla="*/ 4103824 w 6858000"/>
                <a:gd name="connsiteY189" fmla="*/ 381051 h 835479"/>
                <a:gd name="connsiteX190" fmla="*/ 4103825 w 6858000"/>
                <a:gd name="connsiteY190" fmla="*/ 381051 h 835479"/>
                <a:gd name="connsiteX191" fmla="*/ 4134255 w 6858000"/>
                <a:gd name="connsiteY191" fmla="*/ 383018 h 835479"/>
                <a:gd name="connsiteX192" fmla="*/ 4165381 w 6858000"/>
                <a:gd name="connsiteY192" fmla="*/ 392362 h 835479"/>
                <a:gd name="connsiteX193" fmla="*/ 4103825 w 6858000"/>
                <a:gd name="connsiteY193" fmla="*/ 381051 h 835479"/>
                <a:gd name="connsiteX194" fmla="*/ 4043839 w 6858000"/>
                <a:gd name="connsiteY194" fmla="*/ 396172 h 835479"/>
                <a:gd name="connsiteX195" fmla="*/ 4043837 w 6858000"/>
                <a:gd name="connsiteY195" fmla="*/ 396173 h 835479"/>
                <a:gd name="connsiteX196" fmla="*/ 4002409 w 6858000"/>
                <a:gd name="connsiteY196" fmla="*/ 409475 h 835479"/>
                <a:gd name="connsiteX197" fmla="*/ 3962159 w 6858000"/>
                <a:gd name="connsiteY197" fmla="*/ 411865 h 835479"/>
                <a:gd name="connsiteX198" fmla="*/ 3962158 w 6858000"/>
                <a:gd name="connsiteY198" fmla="*/ 411865 h 835479"/>
                <a:gd name="connsiteX199" fmla="*/ 3962157 w 6858000"/>
                <a:gd name="connsiteY199" fmla="*/ 411865 h 835479"/>
                <a:gd name="connsiteX200" fmla="*/ 3923124 w 6858000"/>
                <a:gd name="connsiteY200" fmla="*/ 402361 h 835479"/>
                <a:gd name="connsiteX201" fmla="*/ 3885341 w 6858000"/>
                <a:gd name="connsiteY201" fmla="*/ 379982 h 835479"/>
                <a:gd name="connsiteX202" fmla="*/ 3669899 w 6858000"/>
                <a:gd name="connsiteY202" fmla="*/ 394577 h 835479"/>
                <a:gd name="connsiteX203" fmla="*/ 3680163 w 6858000"/>
                <a:gd name="connsiteY203" fmla="*/ 397173 h 835479"/>
                <a:gd name="connsiteX204" fmla="*/ 3734836 w 6858000"/>
                <a:gd name="connsiteY204" fmla="*/ 393125 h 835479"/>
                <a:gd name="connsiteX205" fmla="*/ 3734837 w 6858000"/>
                <a:gd name="connsiteY205" fmla="*/ 393125 h 835479"/>
                <a:gd name="connsiteX206" fmla="*/ 3754652 w 6858000"/>
                <a:gd name="connsiteY206" fmla="*/ 393507 h 835479"/>
                <a:gd name="connsiteX207" fmla="*/ 3789775 w 6858000"/>
                <a:gd name="connsiteY207" fmla="*/ 399864 h 835479"/>
                <a:gd name="connsiteX208" fmla="*/ 3822471 w 6858000"/>
                <a:gd name="connsiteY208" fmla="*/ 384932 h 835479"/>
                <a:gd name="connsiteX209" fmla="*/ 3852618 w 6858000"/>
                <a:gd name="connsiteY209" fmla="*/ 370597 h 835479"/>
                <a:gd name="connsiteX210" fmla="*/ 3852619 w 6858000"/>
                <a:gd name="connsiteY210" fmla="*/ 370597 h 835479"/>
                <a:gd name="connsiteX211" fmla="*/ 3868763 w 6858000"/>
                <a:gd name="connsiteY211" fmla="*/ 371377 h 835479"/>
                <a:gd name="connsiteX212" fmla="*/ 3885336 w 6858000"/>
                <a:gd name="connsiteY212" fmla="*/ 379980 h 835479"/>
                <a:gd name="connsiteX213" fmla="*/ 3852619 w 6858000"/>
                <a:gd name="connsiteY213" fmla="*/ 370597 h 835479"/>
                <a:gd name="connsiteX214" fmla="*/ 3822472 w 6858000"/>
                <a:gd name="connsiteY214" fmla="*/ 384932 h 835479"/>
                <a:gd name="connsiteX215" fmla="*/ 3789776 w 6858000"/>
                <a:gd name="connsiteY215" fmla="*/ 399864 h 835479"/>
                <a:gd name="connsiteX216" fmla="*/ 3789775 w 6858000"/>
                <a:gd name="connsiteY216" fmla="*/ 399864 h 835479"/>
                <a:gd name="connsiteX217" fmla="*/ 3754651 w 6858000"/>
                <a:gd name="connsiteY217" fmla="*/ 393507 h 835479"/>
                <a:gd name="connsiteX218" fmla="*/ 3734837 w 6858000"/>
                <a:gd name="connsiteY218" fmla="*/ 393125 h 835479"/>
                <a:gd name="connsiteX219" fmla="*/ 3680163 w 6858000"/>
                <a:gd name="connsiteY219" fmla="*/ 397173 h 835479"/>
                <a:gd name="connsiteX220" fmla="*/ 3680162 w 6858000"/>
                <a:gd name="connsiteY220" fmla="*/ 397173 h 835479"/>
                <a:gd name="connsiteX221" fmla="*/ 2836171 w 6858000"/>
                <a:gd name="connsiteY221" fmla="*/ 465063 h 835479"/>
                <a:gd name="connsiteX222" fmla="*/ 2848792 w 6858000"/>
                <a:gd name="connsiteY222" fmla="*/ 456372 h 835479"/>
                <a:gd name="connsiteX223" fmla="*/ 2897784 w 6858000"/>
                <a:gd name="connsiteY223" fmla="*/ 440769 h 835479"/>
                <a:gd name="connsiteX224" fmla="*/ 2903549 w 6858000"/>
                <a:gd name="connsiteY224" fmla="*/ 439740 h 835479"/>
                <a:gd name="connsiteX225" fmla="*/ 2914327 w 6858000"/>
                <a:gd name="connsiteY225" fmla="*/ 436466 h 835479"/>
                <a:gd name="connsiteX226" fmla="*/ 2947858 w 6858000"/>
                <a:gd name="connsiteY226" fmla="*/ 431835 h 835479"/>
                <a:gd name="connsiteX227" fmla="*/ 2947861 w 6858000"/>
                <a:gd name="connsiteY227" fmla="*/ 431834 h 835479"/>
                <a:gd name="connsiteX228" fmla="*/ 2947862 w 6858000"/>
                <a:gd name="connsiteY228" fmla="*/ 431834 h 835479"/>
                <a:gd name="connsiteX229" fmla="*/ 2982148 w 6858000"/>
                <a:gd name="connsiteY229" fmla="*/ 435418 h 835479"/>
                <a:gd name="connsiteX230" fmla="*/ 3077401 w 6858000"/>
                <a:gd name="connsiteY230" fmla="*/ 447111 h 835479"/>
                <a:gd name="connsiteX231" fmla="*/ 3172653 w 6858000"/>
                <a:gd name="connsiteY231" fmla="*/ 434656 h 835479"/>
                <a:gd name="connsiteX232" fmla="*/ 3489466 w 6858000"/>
                <a:gd name="connsiteY232" fmla="*/ 387029 h 835479"/>
                <a:gd name="connsiteX233" fmla="*/ 3544712 w 6858000"/>
                <a:gd name="connsiteY233" fmla="*/ 364930 h 835479"/>
                <a:gd name="connsiteX234" fmla="*/ 3574407 w 6858000"/>
                <a:gd name="connsiteY234" fmla="*/ 347308 h 835479"/>
                <a:gd name="connsiteX235" fmla="*/ 3574408 w 6858000"/>
                <a:gd name="connsiteY235" fmla="*/ 347308 h 835479"/>
                <a:gd name="connsiteX236" fmla="*/ 3606817 w 6858000"/>
                <a:gd name="connsiteY236" fmla="*/ 359406 h 835479"/>
                <a:gd name="connsiteX237" fmla="*/ 3630632 w 6858000"/>
                <a:gd name="connsiteY237" fmla="*/ 372932 h 835479"/>
                <a:gd name="connsiteX238" fmla="*/ 3651953 w 6858000"/>
                <a:gd name="connsiteY238" fmla="*/ 388826 h 835479"/>
                <a:gd name="connsiteX239" fmla="*/ 3630631 w 6858000"/>
                <a:gd name="connsiteY239" fmla="*/ 372932 h 835479"/>
                <a:gd name="connsiteX240" fmla="*/ 3606816 w 6858000"/>
                <a:gd name="connsiteY240" fmla="*/ 359406 h 835479"/>
                <a:gd name="connsiteX241" fmla="*/ 3587173 w 6858000"/>
                <a:gd name="connsiteY241" fmla="*/ 349660 h 835479"/>
                <a:gd name="connsiteX242" fmla="*/ 3574407 w 6858000"/>
                <a:gd name="connsiteY242" fmla="*/ 347308 h 835479"/>
                <a:gd name="connsiteX243" fmla="*/ 3562320 w 6858000"/>
                <a:gd name="connsiteY243" fmla="*/ 352387 h 835479"/>
                <a:gd name="connsiteX244" fmla="*/ 3544713 w 6858000"/>
                <a:gd name="connsiteY244" fmla="*/ 364930 h 835479"/>
                <a:gd name="connsiteX245" fmla="*/ 3489467 w 6858000"/>
                <a:gd name="connsiteY245" fmla="*/ 387029 h 835479"/>
                <a:gd name="connsiteX246" fmla="*/ 3172654 w 6858000"/>
                <a:gd name="connsiteY246" fmla="*/ 434656 h 835479"/>
                <a:gd name="connsiteX247" fmla="*/ 3077401 w 6858000"/>
                <a:gd name="connsiteY247" fmla="*/ 447111 h 835479"/>
                <a:gd name="connsiteX248" fmla="*/ 3077400 w 6858000"/>
                <a:gd name="connsiteY248" fmla="*/ 447111 h 835479"/>
                <a:gd name="connsiteX249" fmla="*/ 2982147 w 6858000"/>
                <a:gd name="connsiteY249" fmla="*/ 435418 h 835479"/>
                <a:gd name="connsiteX250" fmla="*/ 2947862 w 6858000"/>
                <a:gd name="connsiteY250" fmla="*/ 431834 h 835479"/>
                <a:gd name="connsiteX251" fmla="*/ 2947858 w 6858000"/>
                <a:gd name="connsiteY251" fmla="*/ 431835 h 835479"/>
                <a:gd name="connsiteX252" fmla="*/ 2903549 w 6858000"/>
                <a:gd name="connsiteY252" fmla="*/ 439740 h 835479"/>
                <a:gd name="connsiteX253" fmla="*/ 2848793 w 6858000"/>
                <a:gd name="connsiteY253" fmla="*/ 456372 h 835479"/>
                <a:gd name="connsiteX254" fmla="*/ 2836172 w 6858000"/>
                <a:gd name="connsiteY254" fmla="*/ 465063 h 835479"/>
                <a:gd name="connsiteX255" fmla="*/ 1268757 w 6858000"/>
                <a:gd name="connsiteY255" fmla="*/ 18376 h 835479"/>
                <a:gd name="connsiteX256" fmla="*/ 1286069 w 6858000"/>
                <a:gd name="connsiteY256" fmla="*/ 23543 h 835479"/>
                <a:gd name="connsiteX257" fmla="*/ 1350627 w 6858000"/>
                <a:gd name="connsiteY257" fmla="*/ 45880 h 835479"/>
                <a:gd name="connsiteX258" fmla="*/ 1413839 w 6858000"/>
                <a:gd name="connsiteY258" fmla="*/ 40286 h 835479"/>
                <a:gd name="connsiteX259" fmla="*/ 1350626 w 6858000"/>
                <a:gd name="connsiteY259" fmla="*/ 45881 h 835479"/>
                <a:gd name="connsiteX260" fmla="*/ 1286068 w 6858000"/>
                <a:gd name="connsiteY260" fmla="*/ 23543 h 835479"/>
                <a:gd name="connsiteX261" fmla="*/ 313532 w 6858000"/>
                <a:gd name="connsiteY261" fmla="*/ 14019 h 835479"/>
                <a:gd name="connsiteX262" fmla="*/ 313533 w 6858000"/>
                <a:gd name="connsiteY262" fmla="*/ 14018 h 835479"/>
                <a:gd name="connsiteX263" fmla="*/ 338870 w 6858000"/>
                <a:gd name="connsiteY263" fmla="*/ 13446 h 835479"/>
                <a:gd name="connsiteX264" fmla="*/ 338902 w 6858000"/>
                <a:gd name="connsiteY264" fmla="*/ 13453 h 835479"/>
                <a:gd name="connsiteX265" fmla="*/ 395639 w 6858000"/>
                <a:gd name="connsiteY265" fmla="*/ 23353 h 835479"/>
                <a:gd name="connsiteX266" fmla="*/ 367327 w 6858000"/>
                <a:gd name="connsiteY266" fmla="*/ 19543 h 835479"/>
                <a:gd name="connsiteX267" fmla="*/ 338902 w 6858000"/>
                <a:gd name="connsiteY267" fmla="*/ 13453 h 835479"/>
                <a:gd name="connsiteX268" fmla="*/ 338869 w 6858000"/>
                <a:gd name="connsiteY268" fmla="*/ 13447 h 835479"/>
                <a:gd name="connsiteX269" fmla="*/ 324057 w 6858000"/>
                <a:gd name="connsiteY269" fmla="*/ 11661 h 835479"/>
                <a:gd name="connsiteX270" fmla="*/ 281567 w 6858000"/>
                <a:gd name="connsiteY270" fmla="*/ 36346 h 835479"/>
                <a:gd name="connsiteX271" fmla="*/ 295414 w 6858000"/>
                <a:gd name="connsiteY271" fmla="*/ 31451 h 835479"/>
                <a:gd name="connsiteX272" fmla="*/ 295414 w 6858000"/>
                <a:gd name="connsiteY272" fmla="*/ 31452 h 835479"/>
                <a:gd name="connsiteX273" fmla="*/ 24485 w 6858000"/>
                <a:gd name="connsiteY273" fmla="*/ 23026 h 835479"/>
                <a:gd name="connsiteX274" fmla="*/ 74128 w 6858000"/>
                <a:gd name="connsiteY274" fmla="*/ 20763 h 835479"/>
                <a:gd name="connsiteX275" fmla="*/ 125860 w 6858000"/>
                <a:gd name="connsiteY275" fmla="*/ 26687 h 835479"/>
                <a:gd name="connsiteX276" fmla="*/ 153386 w 6858000"/>
                <a:gd name="connsiteY276" fmla="*/ 31082 h 835479"/>
                <a:gd name="connsiteX277" fmla="*/ 228943 w 6858000"/>
                <a:gd name="connsiteY277" fmla="*/ 39355 h 835479"/>
                <a:gd name="connsiteX278" fmla="*/ 177270 w 6858000"/>
                <a:gd name="connsiteY278" fmla="*/ 34896 h 835479"/>
                <a:gd name="connsiteX279" fmla="*/ 153386 w 6858000"/>
                <a:gd name="connsiteY279" fmla="*/ 31082 h 835479"/>
                <a:gd name="connsiteX280" fmla="*/ 151568 w 6858000"/>
                <a:gd name="connsiteY280" fmla="*/ 30883 h 835479"/>
                <a:gd name="connsiteX281" fmla="*/ 74128 w 6858000"/>
                <a:gd name="connsiteY281" fmla="*/ 20764 h 835479"/>
                <a:gd name="connsiteX282" fmla="*/ 0 w 6858000"/>
                <a:gd name="connsiteY282" fmla="*/ 29969 h 835479"/>
                <a:gd name="connsiteX283" fmla="*/ 0 w 6858000"/>
                <a:gd name="connsiteY283" fmla="*/ 494077 h 835479"/>
                <a:gd name="connsiteX284" fmla="*/ 2816 w 6858000"/>
                <a:gd name="connsiteY284" fmla="*/ 492950 h 835479"/>
                <a:gd name="connsiteX285" fmla="*/ 63586 w 6858000"/>
                <a:gd name="connsiteY285" fmla="*/ 478851 h 835479"/>
                <a:gd name="connsiteX286" fmla="*/ 176938 w 6858000"/>
                <a:gd name="connsiteY286" fmla="*/ 464945 h 835479"/>
                <a:gd name="connsiteX287" fmla="*/ 200181 w 6858000"/>
                <a:gd name="connsiteY287" fmla="*/ 456943 h 835479"/>
                <a:gd name="connsiteX288" fmla="*/ 340773 w 6858000"/>
                <a:gd name="connsiteY288" fmla="*/ 419031 h 835479"/>
                <a:gd name="connsiteX289" fmla="*/ 453363 w 6858000"/>
                <a:gd name="connsiteY289" fmla="*/ 419796 h 835479"/>
                <a:gd name="connsiteX290" fmla="*/ 462125 w 6858000"/>
                <a:gd name="connsiteY290" fmla="*/ 421510 h 835479"/>
                <a:gd name="connsiteX291" fmla="*/ 505181 w 6858000"/>
                <a:gd name="connsiteY291" fmla="*/ 434082 h 835479"/>
                <a:gd name="connsiteX292" fmla="*/ 571859 w 6858000"/>
                <a:gd name="connsiteY292" fmla="*/ 430654 h 835479"/>
                <a:gd name="connsiteX293" fmla="*/ 617771 w 6858000"/>
                <a:gd name="connsiteY293" fmla="*/ 413317 h 835479"/>
                <a:gd name="connsiteX294" fmla="*/ 674922 w 6858000"/>
                <a:gd name="connsiteY294" fmla="*/ 412555 h 835479"/>
                <a:gd name="connsiteX295" fmla="*/ 740267 w 6858000"/>
                <a:gd name="connsiteY295" fmla="*/ 423414 h 835479"/>
                <a:gd name="connsiteX296" fmla="*/ 769604 w 6858000"/>
                <a:gd name="connsiteY296" fmla="*/ 425700 h 835479"/>
                <a:gd name="connsiteX297" fmla="*/ 850188 w 6858000"/>
                <a:gd name="connsiteY297" fmla="*/ 448180 h 835479"/>
                <a:gd name="connsiteX298" fmla="*/ 898197 w 6858000"/>
                <a:gd name="connsiteY298" fmla="*/ 442656 h 835479"/>
                <a:gd name="connsiteX299" fmla="*/ 945443 w 6858000"/>
                <a:gd name="connsiteY299" fmla="*/ 427796 h 835479"/>
                <a:gd name="connsiteX300" fmla="*/ 975732 w 6858000"/>
                <a:gd name="connsiteY300" fmla="*/ 413507 h 835479"/>
                <a:gd name="connsiteX301" fmla="*/ 1036886 w 6858000"/>
                <a:gd name="connsiteY301" fmla="*/ 403411 h 835479"/>
                <a:gd name="connsiteX302" fmla="*/ 1048124 w 6858000"/>
                <a:gd name="connsiteY302" fmla="*/ 404935 h 835479"/>
                <a:gd name="connsiteX303" fmla="*/ 1230632 w 6858000"/>
                <a:gd name="connsiteY303" fmla="*/ 417509 h 835479"/>
                <a:gd name="connsiteX304" fmla="*/ 1303023 w 6858000"/>
                <a:gd name="connsiteY304" fmla="*/ 437702 h 835479"/>
                <a:gd name="connsiteX305" fmla="*/ 1318455 w 6858000"/>
                <a:gd name="connsiteY305" fmla="*/ 440178 h 835479"/>
                <a:gd name="connsiteX306" fmla="*/ 1472574 w 6858000"/>
                <a:gd name="connsiteY306" fmla="*/ 462849 h 835479"/>
                <a:gd name="connsiteX307" fmla="*/ 1489719 w 6858000"/>
                <a:gd name="connsiteY307" fmla="*/ 463801 h 835479"/>
                <a:gd name="connsiteX308" fmla="*/ 1537536 w 6858000"/>
                <a:gd name="connsiteY308" fmla="*/ 459801 h 835479"/>
                <a:gd name="connsiteX309" fmla="*/ 1650316 w 6858000"/>
                <a:gd name="connsiteY309" fmla="*/ 500950 h 835479"/>
                <a:gd name="connsiteX310" fmla="*/ 1763286 w 6858000"/>
                <a:gd name="connsiteY310" fmla="*/ 515049 h 835479"/>
                <a:gd name="connsiteX311" fmla="*/ 1825392 w 6858000"/>
                <a:gd name="connsiteY311" fmla="*/ 514857 h 835479"/>
                <a:gd name="connsiteX312" fmla="*/ 1869779 w 6858000"/>
                <a:gd name="connsiteY312" fmla="*/ 524955 h 835479"/>
                <a:gd name="connsiteX313" fmla="*/ 1978939 w 6858000"/>
                <a:gd name="connsiteY313" fmla="*/ 555626 h 835479"/>
                <a:gd name="connsiteX314" fmla="*/ 2030377 w 6858000"/>
                <a:gd name="connsiteY314" fmla="*/ 560388 h 835479"/>
                <a:gd name="connsiteX315" fmla="*/ 2085053 w 6858000"/>
                <a:gd name="connsiteY315" fmla="*/ 570677 h 835479"/>
                <a:gd name="connsiteX316" fmla="*/ 2220311 w 6858000"/>
                <a:gd name="connsiteY316" fmla="*/ 616778 h 835479"/>
                <a:gd name="connsiteX317" fmla="*/ 2330805 w 6858000"/>
                <a:gd name="connsiteY317" fmla="*/ 614112 h 835479"/>
                <a:gd name="connsiteX318" fmla="*/ 2401291 w 6858000"/>
                <a:gd name="connsiteY318" fmla="*/ 614682 h 835479"/>
                <a:gd name="connsiteX319" fmla="*/ 2485306 w 6858000"/>
                <a:gd name="connsiteY319" fmla="*/ 629923 h 835479"/>
                <a:gd name="connsiteX320" fmla="*/ 2554078 w 6858000"/>
                <a:gd name="connsiteY320" fmla="*/ 652213 h 835479"/>
                <a:gd name="connsiteX321" fmla="*/ 2649142 w 6858000"/>
                <a:gd name="connsiteY321" fmla="*/ 669930 h 835479"/>
                <a:gd name="connsiteX322" fmla="*/ 2743825 w 6858000"/>
                <a:gd name="connsiteY322" fmla="*/ 704031 h 835479"/>
                <a:gd name="connsiteX323" fmla="*/ 2809929 w 6858000"/>
                <a:gd name="connsiteY323" fmla="*/ 730130 h 835479"/>
                <a:gd name="connsiteX324" fmla="*/ 2901942 w 6858000"/>
                <a:gd name="connsiteY324" fmla="*/ 753181 h 835479"/>
                <a:gd name="connsiteX325" fmla="*/ 3042727 w 6858000"/>
                <a:gd name="connsiteY325" fmla="*/ 769373 h 835479"/>
                <a:gd name="connsiteX326" fmla="*/ 3107499 w 6858000"/>
                <a:gd name="connsiteY326" fmla="*/ 771089 h 835479"/>
                <a:gd name="connsiteX327" fmla="*/ 3209992 w 6858000"/>
                <a:gd name="connsiteY327" fmla="*/ 808998 h 835479"/>
                <a:gd name="connsiteX328" fmla="*/ 3253808 w 6858000"/>
                <a:gd name="connsiteY328" fmla="*/ 827287 h 835479"/>
                <a:gd name="connsiteX329" fmla="*/ 3293243 w 6858000"/>
                <a:gd name="connsiteY329" fmla="*/ 812047 h 835479"/>
                <a:gd name="connsiteX330" fmla="*/ 3318770 w 6858000"/>
                <a:gd name="connsiteY330" fmla="*/ 794520 h 835479"/>
                <a:gd name="connsiteX331" fmla="*/ 3399545 w 6858000"/>
                <a:gd name="connsiteY331" fmla="*/ 809381 h 835479"/>
                <a:gd name="connsiteX332" fmla="*/ 3485274 w 6858000"/>
                <a:gd name="connsiteY332" fmla="*/ 825001 h 835479"/>
                <a:gd name="connsiteX333" fmla="*/ 3546616 w 6858000"/>
                <a:gd name="connsiteY333" fmla="*/ 835479 h 835479"/>
                <a:gd name="connsiteX334" fmla="*/ 3623200 w 6858000"/>
                <a:gd name="connsiteY334" fmla="*/ 827097 h 835479"/>
                <a:gd name="connsiteX335" fmla="*/ 3683590 w 6858000"/>
                <a:gd name="connsiteY335" fmla="*/ 823669 h 835479"/>
                <a:gd name="connsiteX336" fmla="*/ 3732360 w 6858000"/>
                <a:gd name="connsiteY336" fmla="*/ 813953 h 835479"/>
                <a:gd name="connsiteX337" fmla="*/ 3749505 w 6858000"/>
                <a:gd name="connsiteY337" fmla="*/ 808236 h 835479"/>
                <a:gd name="connsiteX338" fmla="*/ 3885337 w 6858000"/>
                <a:gd name="connsiteY338" fmla="*/ 763659 h 835479"/>
                <a:gd name="connsiteX339" fmla="*/ 4030502 w 6858000"/>
                <a:gd name="connsiteY339" fmla="*/ 728034 h 835479"/>
                <a:gd name="connsiteX340" fmla="*/ 4124613 w 6858000"/>
                <a:gd name="connsiteY340" fmla="*/ 750515 h 835479"/>
                <a:gd name="connsiteX341" fmla="*/ 4159666 w 6858000"/>
                <a:gd name="connsiteY341" fmla="*/ 750133 h 835479"/>
                <a:gd name="connsiteX342" fmla="*/ 4320836 w 6858000"/>
                <a:gd name="connsiteY342" fmla="*/ 755277 h 835479"/>
                <a:gd name="connsiteX343" fmla="*/ 4349221 w 6858000"/>
                <a:gd name="connsiteY343" fmla="*/ 760801 h 835479"/>
                <a:gd name="connsiteX344" fmla="*/ 4502578 w 6858000"/>
                <a:gd name="connsiteY344" fmla="*/ 738130 h 835479"/>
                <a:gd name="connsiteX345" fmla="*/ 4558206 w 6858000"/>
                <a:gd name="connsiteY345" fmla="*/ 734320 h 835479"/>
                <a:gd name="connsiteX346" fmla="*/ 4609451 w 6858000"/>
                <a:gd name="connsiteY346" fmla="*/ 728034 h 835479"/>
                <a:gd name="connsiteX347" fmla="*/ 4681082 w 6858000"/>
                <a:gd name="connsiteY347" fmla="*/ 726510 h 835479"/>
                <a:gd name="connsiteX348" fmla="*/ 4755380 w 6858000"/>
                <a:gd name="connsiteY348" fmla="*/ 729368 h 835479"/>
                <a:gd name="connsiteX349" fmla="*/ 4838249 w 6858000"/>
                <a:gd name="connsiteY349" fmla="*/ 728796 h 835479"/>
                <a:gd name="connsiteX350" fmla="*/ 4871018 w 6858000"/>
                <a:gd name="connsiteY350" fmla="*/ 723844 h 835479"/>
                <a:gd name="connsiteX351" fmla="*/ 4959601 w 6858000"/>
                <a:gd name="connsiteY351" fmla="*/ 727272 h 835479"/>
                <a:gd name="connsiteX352" fmla="*/ 5006085 w 6858000"/>
                <a:gd name="connsiteY352" fmla="*/ 721558 h 835479"/>
                <a:gd name="connsiteX353" fmla="*/ 5082669 w 6858000"/>
                <a:gd name="connsiteY353" fmla="*/ 720414 h 835479"/>
                <a:gd name="connsiteX354" fmla="*/ 5107626 w 6858000"/>
                <a:gd name="connsiteY354" fmla="*/ 719079 h 835479"/>
                <a:gd name="connsiteX355" fmla="*/ 5129915 w 6858000"/>
                <a:gd name="connsiteY355" fmla="*/ 718317 h 835479"/>
                <a:gd name="connsiteX356" fmla="*/ 5206307 w 6858000"/>
                <a:gd name="connsiteY356" fmla="*/ 733940 h 835479"/>
                <a:gd name="connsiteX357" fmla="*/ 5274128 w 6858000"/>
                <a:gd name="connsiteY357" fmla="*/ 734892 h 835479"/>
                <a:gd name="connsiteX358" fmla="*/ 5393004 w 6858000"/>
                <a:gd name="connsiteY358" fmla="*/ 747466 h 835479"/>
                <a:gd name="connsiteX359" fmla="*/ 5419294 w 6858000"/>
                <a:gd name="connsiteY359" fmla="*/ 743084 h 835479"/>
                <a:gd name="connsiteX360" fmla="*/ 5501593 w 6858000"/>
                <a:gd name="connsiteY360" fmla="*/ 741370 h 835479"/>
                <a:gd name="connsiteX361" fmla="*/ 5548459 w 6858000"/>
                <a:gd name="connsiteY361" fmla="*/ 740036 h 835479"/>
                <a:gd name="connsiteX362" fmla="*/ 5606371 w 6858000"/>
                <a:gd name="connsiteY362" fmla="*/ 749180 h 835479"/>
                <a:gd name="connsiteX363" fmla="*/ 5706958 w 6858000"/>
                <a:gd name="connsiteY363" fmla="*/ 768611 h 835479"/>
                <a:gd name="connsiteX364" fmla="*/ 5733439 w 6858000"/>
                <a:gd name="connsiteY364" fmla="*/ 771659 h 835479"/>
                <a:gd name="connsiteX365" fmla="*/ 5781829 w 6858000"/>
                <a:gd name="connsiteY365" fmla="*/ 780996 h 835479"/>
                <a:gd name="connsiteX366" fmla="*/ 5790591 w 6858000"/>
                <a:gd name="connsiteY366" fmla="*/ 782710 h 835479"/>
                <a:gd name="connsiteX367" fmla="*/ 5864317 w 6858000"/>
                <a:gd name="connsiteY367" fmla="*/ 806332 h 835479"/>
                <a:gd name="connsiteX368" fmla="*/ 5902609 w 6858000"/>
                <a:gd name="connsiteY368" fmla="*/ 808236 h 835479"/>
                <a:gd name="connsiteX369" fmla="*/ 6012722 w 6858000"/>
                <a:gd name="connsiteY369" fmla="*/ 808428 h 835479"/>
                <a:gd name="connsiteX370" fmla="*/ 6059396 w 6858000"/>
                <a:gd name="connsiteY370" fmla="*/ 804808 h 835479"/>
                <a:gd name="connsiteX371" fmla="*/ 6171604 w 6858000"/>
                <a:gd name="connsiteY371" fmla="*/ 790902 h 835479"/>
                <a:gd name="connsiteX372" fmla="*/ 6242092 w 6858000"/>
                <a:gd name="connsiteY372" fmla="*/ 784044 h 835479"/>
                <a:gd name="connsiteX373" fmla="*/ 6323057 w 6858000"/>
                <a:gd name="connsiteY373" fmla="*/ 773183 h 835479"/>
                <a:gd name="connsiteX374" fmla="*/ 6415832 w 6858000"/>
                <a:gd name="connsiteY374" fmla="*/ 766325 h 835479"/>
                <a:gd name="connsiteX375" fmla="*/ 6584811 w 6858000"/>
                <a:gd name="connsiteY375" fmla="*/ 745560 h 835479"/>
                <a:gd name="connsiteX376" fmla="*/ 6748457 w 6858000"/>
                <a:gd name="connsiteY376" fmla="*/ 724034 h 835479"/>
                <a:gd name="connsiteX377" fmla="*/ 6815515 w 6858000"/>
                <a:gd name="connsiteY377" fmla="*/ 704983 h 835479"/>
                <a:gd name="connsiteX378" fmla="*/ 6858000 w 6858000"/>
                <a:gd name="connsiteY378" fmla="*/ 695283 h 835479"/>
                <a:gd name="connsiteX379" fmla="*/ 6858000 w 6858000"/>
                <a:gd name="connsiteY379" fmla="*/ 456 h 835479"/>
                <a:gd name="connsiteX380" fmla="*/ 1687322 w 6858000"/>
                <a:gd name="connsiteY380" fmla="*/ 456 h 835479"/>
                <a:gd name="connsiteX381" fmla="*/ 1697753 w 6858000"/>
                <a:gd name="connsiteY381" fmla="*/ 10970 h 835479"/>
                <a:gd name="connsiteX382" fmla="*/ 1733188 w 6858000"/>
                <a:gd name="connsiteY382" fmla="*/ 33639 h 835479"/>
                <a:gd name="connsiteX383" fmla="*/ 1833775 w 6858000"/>
                <a:gd name="connsiteY383" fmla="*/ 75360 h 835479"/>
                <a:gd name="connsiteX384" fmla="*/ 1842158 w 6858000"/>
                <a:gd name="connsiteY384" fmla="*/ 82981 h 835479"/>
                <a:gd name="connsiteX385" fmla="*/ 1916454 w 6858000"/>
                <a:gd name="connsiteY385" fmla="*/ 173472 h 835479"/>
                <a:gd name="connsiteX386" fmla="*/ 1933219 w 6858000"/>
                <a:gd name="connsiteY386" fmla="*/ 188902 h 835479"/>
                <a:gd name="connsiteX387" fmla="*/ 1953413 w 6858000"/>
                <a:gd name="connsiteY387" fmla="*/ 212907 h 835479"/>
                <a:gd name="connsiteX388" fmla="*/ 2016469 w 6858000"/>
                <a:gd name="connsiteY388" fmla="*/ 259390 h 835479"/>
                <a:gd name="connsiteX389" fmla="*/ 2094578 w 6858000"/>
                <a:gd name="connsiteY389" fmla="*/ 274249 h 835479"/>
                <a:gd name="connsiteX390" fmla="*/ 2188879 w 6858000"/>
                <a:gd name="connsiteY390" fmla="*/ 296920 h 835479"/>
                <a:gd name="connsiteX391" fmla="*/ 2228314 w 6858000"/>
                <a:gd name="connsiteY391" fmla="*/ 312160 h 835479"/>
                <a:gd name="connsiteX392" fmla="*/ 2334044 w 6858000"/>
                <a:gd name="connsiteY392" fmla="*/ 341117 h 835479"/>
                <a:gd name="connsiteX393" fmla="*/ 2409485 w 6858000"/>
                <a:gd name="connsiteY393" fmla="*/ 365502 h 835479"/>
                <a:gd name="connsiteX394" fmla="*/ 2409487 w 6858000"/>
                <a:gd name="connsiteY394" fmla="*/ 365504 h 835479"/>
                <a:gd name="connsiteX395" fmla="*/ 2463015 w 6858000"/>
                <a:gd name="connsiteY395" fmla="*/ 388434 h 835479"/>
                <a:gd name="connsiteX396" fmla="*/ 2463017 w 6858000"/>
                <a:gd name="connsiteY396" fmla="*/ 388434 h 835479"/>
                <a:gd name="connsiteX397" fmla="*/ 2518262 w 6858000"/>
                <a:gd name="connsiteY397" fmla="*/ 379792 h 835479"/>
                <a:gd name="connsiteX398" fmla="*/ 2518263 w 6858000"/>
                <a:gd name="connsiteY398" fmla="*/ 379791 h 835479"/>
                <a:gd name="connsiteX399" fmla="*/ 2545005 w 6858000"/>
                <a:gd name="connsiteY399" fmla="*/ 376147 h 835479"/>
                <a:gd name="connsiteX400" fmla="*/ 2545006 w 6858000"/>
                <a:gd name="connsiteY400" fmla="*/ 376147 h 835479"/>
                <a:gd name="connsiteX401" fmla="*/ 2571034 w 6858000"/>
                <a:gd name="connsiteY401" fmla="*/ 380361 h 835479"/>
                <a:gd name="connsiteX402" fmla="*/ 2668001 w 6858000"/>
                <a:gd name="connsiteY402" fmla="*/ 453514 h 835479"/>
                <a:gd name="connsiteX403" fmla="*/ 2745348 w 6858000"/>
                <a:gd name="connsiteY403" fmla="*/ 501904 h 835479"/>
                <a:gd name="connsiteX404" fmla="*/ 2745351 w 6858000"/>
                <a:gd name="connsiteY404" fmla="*/ 501906 h 835479"/>
                <a:gd name="connsiteX405" fmla="*/ 2778005 w 6858000"/>
                <a:gd name="connsiteY405" fmla="*/ 507825 h 835479"/>
                <a:gd name="connsiteX406" fmla="*/ 2785439 w 6858000"/>
                <a:gd name="connsiteY406" fmla="*/ 507405 h 835479"/>
                <a:gd name="connsiteX407" fmla="*/ 2811779 w 6858000"/>
                <a:gd name="connsiteY407" fmla="*/ 497326 h 835479"/>
                <a:gd name="connsiteX408" fmla="*/ 2811786 w 6858000"/>
                <a:gd name="connsiteY408" fmla="*/ 497322 h 835479"/>
                <a:gd name="connsiteX409" fmla="*/ 2811786 w 6858000"/>
                <a:gd name="connsiteY409" fmla="*/ 497323 h 835479"/>
                <a:gd name="connsiteX410" fmla="*/ 2811779 w 6858000"/>
                <a:gd name="connsiteY410" fmla="*/ 497326 h 835479"/>
                <a:gd name="connsiteX411" fmla="*/ 2793022 w 6858000"/>
                <a:gd name="connsiteY411" fmla="*/ 506976 h 835479"/>
                <a:gd name="connsiteX412" fmla="*/ 2785439 w 6858000"/>
                <a:gd name="connsiteY412" fmla="*/ 507405 h 835479"/>
                <a:gd name="connsiteX413" fmla="*/ 2782304 w 6858000"/>
                <a:gd name="connsiteY413" fmla="*/ 508605 h 835479"/>
                <a:gd name="connsiteX414" fmla="*/ 2778005 w 6858000"/>
                <a:gd name="connsiteY414" fmla="*/ 507825 h 835479"/>
                <a:gd name="connsiteX415" fmla="*/ 2770757 w 6858000"/>
                <a:gd name="connsiteY415" fmla="*/ 508235 h 835479"/>
                <a:gd name="connsiteX416" fmla="*/ 2745351 w 6858000"/>
                <a:gd name="connsiteY416" fmla="*/ 501906 h 835479"/>
                <a:gd name="connsiteX417" fmla="*/ 2745347 w 6858000"/>
                <a:gd name="connsiteY417" fmla="*/ 501904 h 835479"/>
                <a:gd name="connsiteX418" fmla="*/ 2668000 w 6858000"/>
                <a:gd name="connsiteY418" fmla="*/ 453514 h 835479"/>
                <a:gd name="connsiteX419" fmla="*/ 2571033 w 6858000"/>
                <a:gd name="connsiteY419" fmla="*/ 380361 h 835479"/>
                <a:gd name="connsiteX420" fmla="*/ 2545006 w 6858000"/>
                <a:gd name="connsiteY420" fmla="*/ 376147 h 835479"/>
                <a:gd name="connsiteX421" fmla="*/ 2518264 w 6858000"/>
                <a:gd name="connsiteY421" fmla="*/ 379791 h 835479"/>
                <a:gd name="connsiteX422" fmla="*/ 2518262 w 6858000"/>
                <a:gd name="connsiteY422" fmla="*/ 379792 h 835479"/>
                <a:gd name="connsiteX423" fmla="*/ 2490550 w 6858000"/>
                <a:gd name="connsiteY423" fmla="*/ 386372 h 835479"/>
                <a:gd name="connsiteX424" fmla="*/ 2463017 w 6858000"/>
                <a:gd name="connsiteY424" fmla="*/ 388434 h 835479"/>
                <a:gd name="connsiteX425" fmla="*/ 2463016 w 6858000"/>
                <a:gd name="connsiteY425" fmla="*/ 388434 h 835479"/>
                <a:gd name="connsiteX426" fmla="*/ 2463015 w 6858000"/>
                <a:gd name="connsiteY426" fmla="*/ 388434 h 835479"/>
                <a:gd name="connsiteX427" fmla="*/ 2435912 w 6858000"/>
                <a:gd name="connsiteY427" fmla="*/ 382603 h 835479"/>
                <a:gd name="connsiteX428" fmla="*/ 2409487 w 6858000"/>
                <a:gd name="connsiteY428" fmla="*/ 365504 h 835479"/>
                <a:gd name="connsiteX429" fmla="*/ 2409484 w 6858000"/>
                <a:gd name="connsiteY429" fmla="*/ 365502 h 835479"/>
                <a:gd name="connsiteX430" fmla="*/ 2334043 w 6858000"/>
                <a:gd name="connsiteY430" fmla="*/ 341117 h 835479"/>
                <a:gd name="connsiteX431" fmla="*/ 2228313 w 6858000"/>
                <a:gd name="connsiteY431" fmla="*/ 312160 h 835479"/>
                <a:gd name="connsiteX432" fmla="*/ 2188878 w 6858000"/>
                <a:gd name="connsiteY432" fmla="*/ 296920 h 835479"/>
                <a:gd name="connsiteX433" fmla="*/ 2094577 w 6858000"/>
                <a:gd name="connsiteY433" fmla="*/ 274249 h 835479"/>
                <a:gd name="connsiteX434" fmla="*/ 2016468 w 6858000"/>
                <a:gd name="connsiteY434" fmla="*/ 259390 h 835479"/>
                <a:gd name="connsiteX435" fmla="*/ 1953412 w 6858000"/>
                <a:gd name="connsiteY435" fmla="*/ 212907 h 835479"/>
                <a:gd name="connsiteX436" fmla="*/ 1933218 w 6858000"/>
                <a:gd name="connsiteY436" fmla="*/ 188902 h 835479"/>
                <a:gd name="connsiteX437" fmla="*/ 1916453 w 6858000"/>
                <a:gd name="connsiteY437" fmla="*/ 173472 h 835479"/>
                <a:gd name="connsiteX438" fmla="*/ 1842157 w 6858000"/>
                <a:gd name="connsiteY438" fmla="*/ 82981 h 835479"/>
                <a:gd name="connsiteX439" fmla="*/ 1833774 w 6858000"/>
                <a:gd name="connsiteY439" fmla="*/ 75360 h 835479"/>
                <a:gd name="connsiteX440" fmla="*/ 1733187 w 6858000"/>
                <a:gd name="connsiteY440" fmla="*/ 33639 h 835479"/>
                <a:gd name="connsiteX441" fmla="*/ 1697752 w 6858000"/>
                <a:gd name="connsiteY441" fmla="*/ 10971 h 835479"/>
                <a:gd name="connsiteX442" fmla="*/ 1687320 w 6858000"/>
                <a:gd name="connsiteY442" fmla="*/ 456 h 835479"/>
                <a:gd name="connsiteX443" fmla="*/ 916806 w 6858000"/>
                <a:gd name="connsiteY443" fmla="*/ 456 h 835479"/>
                <a:gd name="connsiteX444" fmla="*/ 927155 w 6858000"/>
                <a:gd name="connsiteY444" fmla="*/ 9636 h 835479"/>
                <a:gd name="connsiteX445" fmla="*/ 1097087 w 6858000"/>
                <a:gd name="connsiteY445" fmla="*/ 6016 h 835479"/>
                <a:gd name="connsiteX446" fmla="*/ 1123185 w 6858000"/>
                <a:gd name="connsiteY446" fmla="*/ 1634 h 835479"/>
                <a:gd name="connsiteX447" fmla="*/ 1184028 w 6858000"/>
                <a:gd name="connsiteY447" fmla="*/ 26353 h 835479"/>
                <a:gd name="connsiteX448" fmla="*/ 1123184 w 6858000"/>
                <a:gd name="connsiteY448" fmla="*/ 1635 h 835479"/>
                <a:gd name="connsiteX449" fmla="*/ 1097086 w 6858000"/>
                <a:gd name="connsiteY449" fmla="*/ 6017 h 835479"/>
                <a:gd name="connsiteX450" fmla="*/ 927154 w 6858000"/>
                <a:gd name="connsiteY450" fmla="*/ 9637 h 835479"/>
                <a:gd name="connsiteX451" fmla="*/ 916804 w 6858000"/>
                <a:gd name="connsiteY451" fmla="*/ 456 h 835479"/>
                <a:gd name="connsiteX452" fmla="*/ 578772 w 6858000"/>
                <a:gd name="connsiteY452" fmla="*/ 456 h 835479"/>
                <a:gd name="connsiteX453" fmla="*/ 556046 w 6858000"/>
                <a:gd name="connsiteY453" fmla="*/ 6589 h 835479"/>
                <a:gd name="connsiteX454" fmla="*/ 517850 w 6858000"/>
                <a:gd name="connsiteY454" fmla="*/ 15506 h 835479"/>
                <a:gd name="connsiteX455" fmla="*/ 556047 w 6858000"/>
                <a:gd name="connsiteY455" fmla="*/ 6588 h 835479"/>
                <a:gd name="connsiteX456" fmla="*/ 578770 w 6858000"/>
                <a:gd name="connsiteY456" fmla="*/ 456 h 835479"/>
                <a:gd name="connsiteX457" fmla="*/ 0 w 6858000"/>
                <a:gd name="connsiteY457" fmla="*/ 456 h 835479"/>
                <a:gd name="connsiteX458" fmla="*/ 0 w 6858000"/>
                <a:gd name="connsiteY458" fmla="*/ 20445 h 835479"/>
                <a:gd name="connsiteX459" fmla="*/ 0 w 6858000"/>
                <a:gd name="connsiteY459" fmla="*/ 29969 h 835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</a:cxnLst>
              <a:rect l="l" t="t" r="r" b="b"/>
              <a:pathLst>
                <a:path w="6858000" h="835479">
                  <a:moveTo>
                    <a:pt x="6564619" y="468946"/>
                  </a:moveTo>
                  <a:lnTo>
                    <a:pt x="6564620" y="468946"/>
                  </a:lnTo>
                  <a:cubicBezTo>
                    <a:pt x="6575478" y="479233"/>
                    <a:pt x="6582146" y="485329"/>
                    <a:pt x="6588625" y="491425"/>
                  </a:cubicBezTo>
                  <a:lnTo>
                    <a:pt x="6625224" y="508047"/>
                  </a:lnTo>
                  <a:lnTo>
                    <a:pt x="6662539" y="500953"/>
                  </a:lnTo>
                  <a:lnTo>
                    <a:pt x="6662540" y="500952"/>
                  </a:lnTo>
                  <a:lnTo>
                    <a:pt x="6662543" y="500951"/>
                  </a:lnTo>
                  <a:lnTo>
                    <a:pt x="6683026" y="489501"/>
                  </a:lnTo>
                  <a:lnTo>
                    <a:pt x="6702975" y="486354"/>
                  </a:lnTo>
                  <a:lnTo>
                    <a:pt x="6702976" y="486354"/>
                  </a:lnTo>
                  <a:cubicBezTo>
                    <a:pt x="6716168" y="486759"/>
                    <a:pt x="6729218" y="491903"/>
                    <a:pt x="6742552" y="500190"/>
                  </a:cubicBezTo>
                  <a:lnTo>
                    <a:pt x="6742554" y="500191"/>
                  </a:lnTo>
                  <a:lnTo>
                    <a:pt x="6812061" y="519668"/>
                  </a:lnTo>
                  <a:lnTo>
                    <a:pt x="6776799" y="514894"/>
                  </a:lnTo>
                  <a:lnTo>
                    <a:pt x="6742554" y="500191"/>
                  </a:lnTo>
                  <a:lnTo>
                    <a:pt x="6742551" y="500190"/>
                  </a:lnTo>
                  <a:lnTo>
                    <a:pt x="6702975" y="486354"/>
                  </a:lnTo>
                  <a:lnTo>
                    <a:pt x="6662543" y="500951"/>
                  </a:lnTo>
                  <a:lnTo>
                    <a:pt x="6662541" y="500952"/>
                  </a:lnTo>
                  <a:lnTo>
                    <a:pt x="6662539" y="500953"/>
                  </a:lnTo>
                  <a:lnTo>
                    <a:pt x="6645551" y="508036"/>
                  </a:lnTo>
                  <a:lnTo>
                    <a:pt x="6625224" y="508047"/>
                  </a:lnTo>
                  <a:lnTo>
                    <a:pt x="6625223" y="508047"/>
                  </a:lnTo>
                  <a:cubicBezTo>
                    <a:pt x="6611340" y="505951"/>
                    <a:pt x="6597577" y="499903"/>
                    <a:pt x="6588624" y="491425"/>
                  </a:cubicBezTo>
                  <a:close/>
                  <a:moveTo>
                    <a:pt x="6438980" y="549267"/>
                  </a:moveTo>
                  <a:lnTo>
                    <a:pt x="6463839" y="529336"/>
                  </a:lnTo>
                  <a:lnTo>
                    <a:pt x="6463848" y="529334"/>
                  </a:lnTo>
                  <a:lnTo>
                    <a:pt x="6513011" y="515538"/>
                  </a:lnTo>
                  <a:lnTo>
                    <a:pt x="6546193" y="496733"/>
                  </a:lnTo>
                  <a:lnTo>
                    <a:pt x="6546194" y="496733"/>
                  </a:lnTo>
                  <a:lnTo>
                    <a:pt x="6521803" y="513071"/>
                  </a:lnTo>
                  <a:lnTo>
                    <a:pt x="6513011" y="515538"/>
                  </a:lnTo>
                  <a:lnTo>
                    <a:pt x="6508051" y="518349"/>
                  </a:lnTo>
                  <a:lnTo>
                    <a:pt x="6463848" y="529334"/>
                  </a:lnTo>
                  <a:lnTo>
                    <a:pt x="6463840" y="529336"/>
                  </a:lnTo>
                  <a:cubicBezTo>
                    <a:pt x="6451649" y="532288"/>
                    <a:pt x="6444076" y="539765"/>
                    <a:pt x="6438980" y="549267"/>
                  </a:cubicBezTo>
                  <a:close/>
                  <a:moveTo>
                    <a:pt x="6365203" y="635242"/>
                  </a:moveTo>
                  <a:lnTo>
                    <a:pt x="6387909" y="633959"/>
                  </a:lnTo>
                  <a:lnTo>
                    <a:pt x="6391548" y="632195"/>
                  </a:lnTo>
                  <a:lnTo>
                    <a:pt x="6407331" y="624541"/>
                  </a:lnTo>
                  <a:lnTo>
                    <a:pt x="6407332" y="624541"/>
                  </a:lnTo>
                  <a:lnTo>
                    <a:pt x="6391548" y="632195"/>
                  </a:lnTo>
                  <a:lnTo>
                    <a:pt x="6387909" y="633961"/>
                  </a:lnTo>
                  <a:close/>
                  <a:moveTo>
                    <a:pt x="4221390" y="396172"/>
                  </a:moveTo>
                  <a:lnTo>
                    <a:pt x="4221391" y="396172"/>
                  </a:lnTo>
                  <a:cubicBezTo>
                    <a:pt x="4232060" y="396934"/>
                    <a:pt x="4243872" y="397124"/>
                    <a:pt x="4253014" y="401888"/>
                  </a:cubicBezTo>
                  <a:cubicBezTo>
                    <a:pt x="4277401" y="414081"/>
                    <a:pt x="4300070" y="429701"/>
                    <a:pt x="4324645" y="441704"/>
                  </a:cubicBezTo>
                  <a:lnTo>
                    <a:pt x="4363890" y="450658"/>
                  </a:lnTo>
                  <a:lnTo>
                    <a:pt x="4482003" y="449896"/>
                  </a:lnTo>
                  <a:cubicBezTo>
                    <a:pt x="4546775" y="447228"/>
                    <a:pt x="4612499" y="446656"/>
                    <a:pt x="4659173" y="389886"/>
                  </a:cubicBezTo>
                  <a:cubicBezTo>
                    <a:pt x="4662985" y="385314"/>
                    <a:pt x="4671175" y="382646"/>
                    <a:pt x="4677654" y="381884"/>
                  </a:cubicBezTo>
                  <a:cubicBezTo>
                    <a:pt x="4707563" y="378265"/>
                    <a:pt x="4738234" y="377883"/>
                    <a:pt x="4767763" y="371977"/>
                  </a:cubicBezTo>
                  <a:cubicBezTo>
                    <a:pt x="4779574" y="369596"/>
                    <a:pt x="4790386" y="368787"/>
                    <a:pt x="4800482" y="370668"/>
                  </a:cubicBezTo>
                  <a:lnTo>
                    <a:pt x="4800483" y="370668"/>
                  </a:lnTo>
                  <a:cubicBezTo>
                    <a:pt x="4810580" y="372549"/>
                    <a:pt x="4819963" y="377122"/>
                    <a:pt x="4828916" y="385504"/>
                  </a:cubicBezTo>
                  <a:lnTo>
                    <a:pt x="4863342" y="407685"/>
                  </a:lnTo>
                  <a:lnTo>
                    <a:pt x="4889274" y="415214"/>
                  </a:lnTo>
                  <a:lnTo>
                    <a:pt x="4912167" y="413509"/>
                  </a:lnTo>
                  <a:cubicBezTo>
                    <a:pt x="4919977" y="411794"/>
                    <a:pt x="4927121" y="411437"/>
                    <a:pt x="4933803" y="412107"/>
                  </a:cubicBezTo>
                  <a:lnTo>
                    <a:pt x="4933804" y="412107"/>
                  </a:lnTo>
                  <a:lnTo>
                    <a:pt x="4952672" y="416866"/>
                  </a:lnTo>
                  <a:lnTo>
                    <a:pt x="4957452" y="419659"/>
                  </a:lnTo>
                  <a:lnTo>
                    <a:pt x="4961455" y="420937"/>
                  </a:lnTo>
                  <a:cubicBezTo>
                    <a:pt x="4970096" y="425448"/>
                    <a:pt x="4978393" y="431154"/>
                    <a:pt x="4987037" y="436941"/>
                  </a:cubicBezTo>
                  <a:cubicBezTo>
                    <a:pt x="5003801" y="448180"/>
                    <a:pt x="5022852" y="462278"/>
                    <a:pt x="5041521" y="463420"/>
                  </a:cubicBezTo>
                  <a:lnTo>
                    <a:pt x="5041527" y="463422"/>
                  </a:lnTo>
                  <a:lnTo>
                    <a:pt x="5064789" y="468043"/>
                  </a:lnTo>
                  <a:lnTo>
                    <a:pt x="5070584" y="470217"/>
                  </a:lnTo>
                  <a:lnTo>
                    <a:pt x="5072375" y="470636"/>
                  </a:lnTo>
                  <a:lnTo>
                    <a:pt x="5087443" y="476540"/>
                  </a:lnTo>
                  <a:lnTo>
                    <a:pt x="5133219" y="489567"/>
                  </a:lnTo>
                  <a:lnTo>
                    <a:pt x="5133224" y="489569"/>
                  </a:lnTo>
                  <a:lnTo>
                    <a:pt x="5166112" y="482853"/>
                  </a:lnTo>
                  <a:lnTo>
                    <a:pt x="5166113" y="482853"/>
                  </a:lnTo>
                  <a:cubicBezTo>
                    <a:pt x="5167637" y="482091"/>
                    <a:pt x="5169780" y="482663"/>
                    <a:pt x="5172090" y="483545"/>
                  </a:cubicBezTo>
                  <a:lnTo>
                    <a:pt x="5179067" y="486091"/>
                  </a:lnTo>
                  <a:lnTo>
                    <a:pt x="5229432" y="485925"/>
                  </a:lnTo>
                  <a:lnTo>
                    <a:pt x="5243613" y="478254"/>
                  </a:lnTo>
                  <a:lnTo>
                    <a:pt x="5272795" y="462468"/>
                  </a:lnTo>
                  <a:cubicBezTo>
                    <a:pt x="5285440" y="450823"/>
                    <a:pt x="5298594" y="443117"/>
                    <a:pt x="5312287" y="438565"/>
                  </a:cubicBezTo>
                  <a:lnTo>
                    <a:pt x="5321350" y="437509"/>
                  </a:lnTo>
                  <a:lnTo>
                    <a:pt x="5326162" y="435035"/>
                  </a:lnTo>
                  <a:lnTo>
                    <a:pt x="5355013" y="433589"/>
                  </a:lnTo>
                  <a:lnTo>
                    <a:pt x="5355014" y="433589"/>
                  </a:lnTo>
                  <a:cubicBezTo>
                    <a:pt x="5364882" y="434238"/>
                    <a:pt x="5375002" y="435941"/>
                    <a:pt x="5385384" y="438465"/>
                  </a:cubicBezTo>
                  <a:cubicBezTo>
                    <a:pt x="5398721" y="441704"/>
                    <a:pt x="5412057" y="443990"/>
                    <a:pt x="5425582" y="446656"/>
                  </a:cubicBezTo>
                  <a:cubicBezTo>
                    <a:pt x="5443870" y="450466"/>
                    <a:pt x="5462351" y="454468"/>
                    <a:pt x="5480637" y="458278"/>
                  </a:cubicBezTo>
                  <a:lnTo>
                    <a:pt x="5507667" y="462803"/>
                  </a:lnTo>
                  <a:lnTo>
                    <a:pt x="5531691" y="452184"/>
                  </a:lnTo>
                  <a:lnTo>
                    <a:pt x="5531692" y="452183"/>
                  </a:lnTo>
                  <a:cubicBezTo>
                    <a:pt x="5537599" y="445133"/>
                    <a:pt x="5542648" y="441941"/>
                    <a:pt x="5547577" y="442037"/>
                  </a:cubicBezTo>
                  <a:lnTo>
                    <a:pt x="5547578" y="442037"/>
                  </a:lnTo>
                  <a:cubicBezTo>
                    <a:pt x="5552507" y="442132"/>
                    <a:pt x="5557317" y="445514"/>
                    <a:pt x="5562746" y="451610"/>
                  </a:cubicBezTo>
                  <a:cubicBezTo>
                    <a:pt x="5600467" y="494284"/>
                    <a:pt x="5646189" y="520954"/>
                    <a:pt x="5704483" y="522858"/>
                  </a:cubicBezTo>
                  <a:cubicBezTo>
                    <a:pt x="5716485" y="523241"/>
                    <a:pt x="5728678" y="525906"/>
                    <a:pt x="5740488" y="528765"/>
                  </a:cubicBezTo>
                  <a:cubicBezTo>
                    <a:pt x="5747728" y="530479"/>
                    <a:pt x="5756493" y="532385"/>
                    <a:pt x="5760873" y="537529"/>
                  </a:cubicBezTo>
                  <a:cubicBezTo>
                    <a:pt x="5794974" y="576772"/>
                    <a:pt x="5837457" y="604015"/>
                    <a:pt x="5883751" y="625924"/>
                  </a:cubicBezTo>
                  <a:lnTo>
                    <a:pt x="5883755" y="625926"/>
                  </a:lnTo>
                  <a:lnTo>
                    <a:pt x="5935945" y="643829"/>
                  </a:lnTo>
                  <a:lnTo>
                    <a:pt x="5935949" y="643830"/>
                  </a:lnTo>
                  <a:lnTo>
                    <a:pt x="5993289" y="640211"/>
                  </a:lnTo>
                  <a:lnTo>
                    <a:pt x="5993290" y="640210"/>
                  </a:lnTo>
                  <a:cubicBezTo>
                    <a:pt x="6004530" y="639068"/>
                    <a:pt x="6017484" y="639259"/>
                    <a:pt x="6026439" y="633735"/>
                  </a:cubicBezTo>
                  <a:cubicBezTo>
                    <a:pt x="6054824" y="616397"/>
                    <a:pt x="6082257" y="597729"/>
                    <a:pt x="6108737" y="577534"/>
                  </a:cubicBezTo>
                  <a:cubicBezTo>
                    <a:pt x="6120073" y="568866"/>
                    <a:pt x="6126883" y="563913"/>
                    <a:pt x="6133313" y="563843"/>
                  </a:cubicBezTo>
                  <a:lnTo>
                    <a:pt x="6133314" y="563843"/>
                  </a:lnTo>
                  <a:lnTo>
                    <a:pt x="6143189" y="567542"/>
                  </a:lnTo>
                  <a:lnTo>
                    <a:pt x="6155599" y="579438"/>
                  </a:lnTo>
                  <a:lnTo>
                    <a:pt x="6155602" y="579440"/>
                  </a:lnTo>
                  <a:cubicBezTo>
                    <a:pt x="6175797" y="601729"/>
                    <a:pt x="6200944" y="613349"/>
                    <a:pt x="6228756" y="618111"/>
                  </a:cubicBezTo>
                  <a:lnTo>
                    <a:pt x="6361539" y="635448"/>
                  </a:lnTo>
                  <a:lnTo>
                    <a:pt x="6361538" y="635448"/>
                  </a:lnTo>
                  <a:cubicBezTo>
                    <a:pt x="6317150" y="631828"/>
                    <a:pt x="6272763" y="625542"/>
                    <a:pt x="6228755" y="618111"/>
                  </a:cubicBezTo>
                  <a:cubicBezTo>
                    <a:pt x="6200943" y="613349"/>
                    <a:pt x="6175796" y="601729"/>
                    <a:pt x="6155601" y="579440"/>
                  </a:cubicBezTo>
                  <a:lnTo>
                    <a:pt x="6155599" y="579438"/>
                  </a:lnTo>
                  <a:lnTo>
                    <a:pt x="6133314" y="563843"/>
                  </a:lnTo>
                  <a:lnTo>
                    <a:pt x="6108738" y="577534"/>
                  </a:lnTo>
                  <a:cubicBezTo>
                    <a:pt x="6082258" y="597729"/>
                    <a:pt x="6054825" y="616397"/>
                    <a:pt x="6026440" y="633735"/>
                  </a:cubicBezTo>
                  <a:cubicBezTo>
                    <a:pt x="6017485" y="639259"/>
                    <a:pt x="6004531" y="639068"/>
                    <a:pt x="5993291" y="640210"/>
                  </a:cubicBezTo>
                  <a:lnTo>
                    <a:pt x="5993289" y="640211"/>
                  </a:lnTo>
                  <a:lnTo>
                    <a:pt x="5964476" y="643664"/>
                  </a:lnTo>
                  <a:lnTo>
                    <a:pt x="5935949" y="643830"/>
                  </a:lnTo>
                  <a:lnTo>
                    <a:pt x="5935948" y="643830"/>
                  </a:lnTo>
                  <a:lnTo>
                    <a:pt x="5935945" y="643829"/>
                  </a:lnTo>
                  <a:lnTo>
                    <a:pt x="5909350" y="636949"/>
                  </a:lnTo>
                  <a:lnTo>
                    <a:pt x="5883755" y="625926"/>
                  </a:lnTo>
                  <a:lnTo>
                    <a:pt x="5883750" y="625924"/>
                  </a:lnTo>
                  <a:cubicBezTo>
                    <a:pt x="5837456" y="604015"/>
                    <a:pt x="5794973" y="576772"/>
                    <a:pt x="5760872" y="537529"/>
                  </a:cubicBezTo>
                  <a:cubicBezTo>
                    <a:pt x="5756492" y="532385"/>
                    <a:pt x="5747727" y="530479"/>
                    <a:pt x="5740487" y="528765"/>
                  </a:cubicBezTo>
                  <a:cubicBezTo>
                    <a:pt x="5728677" y="525906"/>
                    <a:pt x="5716484" y="523241"/>
                    <a:pt x="5704482" y="522858"/>
                  </a:cubicBezTo>
                  <a:cubicBezTo>
                    <a:pt x="5646188" y="520954"/>
                    <a:pt x="5600466" y="494284"/>
                    <a:pt x="5562745" y="451610"/>
                  </a:cubicBezTo>
                  <a:lnTo>
                    <a:pt x="5547577" y="442037"/>
                  </a:lnTo>
                  <a:lnTo>
                    <a:pt x="5531693" y="452183"/>
                  </a:lnTo>
                  <a:lnTo>
                    <a:pt x="5531691" y="452184"/>
                  </a:lnTo>
                  <a:lnTo>
                    <a:pt x="5520421" y="460582"/>
                  </a:lnTo>
                  <a:lnTo>
                    <a:pt x="5507667" y="462803"/>
                  </a:lnTo>
                  <a:lnTo>
                    <a:pt x="5507666" y="462803"/>
                  </a:lnTo>
                  <a:cubicBezTo>
                    <a:pt x="5498831" y="462755"/>
                    <a:pt x="5489496" y="460183"/>
                    <a:pt x="5480636" y="458278"/>
                  </a:cubicBezTo>
                  <a:cubicBezTo>
                    <a:pt x="5462350" y="454468"/>
                    <a:pt x="5443869" y="450466"/>
                    <a:pt x="5425581" y="446656"/>
                  </a:cubicBezTo>
                  <a:cubicBezTo>
                    <a:pt x="5412056" y="443990"/>
                    <a:pt x="5398720" y="441704"/>
                    <a:pt x="5385383" y="438465"/>
                  </a:cubicBezTo>
                  <a:lnTo>
                    <a:pt x="5355013" y="433589"/>
                  </a:lnTo>
                  <a:lnTo>
                    <a:pt x="5321350" y="437509"/>
                  </a:lnTo>
                  <a:lnTo>
                    <a:pt x="5272796" y="462468"/>
                  </a:lnTo>
                  <a:lnTo>
                    <a:pt x="5243613" y="478254"/>
                  </a:lnTo>
                  <a:lnTo>
                    <a:pt x="5229433" y="485925"/>
                  </a:lnTo>
                  <a:cubicBezTo>
                    <a:pt x="5213597" y="489759"/>
                    <a:pt x="5196594" y="489711"/>
                    <a:pt x="5179067" y="486091"/>
                  </a:cubicBezTo>
                  <a:lnTo>
                    <a:pt x="5179066" y="486091"/>
                  </a:lnTo>
                  <a:cubicBezTo>
                    <a:pt x="5176875" y="485615"/>
                    <a:pt x="5174399" y="484425"/>
                    <a:pt x="5172089" y="483545"/>
                  </a:cubicBezTo>
                  <a:lnTo>
                    <a:pt x="5166113" y="482853"/>
                  </a:lnTo>
                  <a:lnTo>
                    <a:pt x="5133224" y="489569"/>
                  </a:lnTo>
                  <a:lnTo>
                    <a:pt x="5133223" y="489569"/>
                  </a:lnTo>
                  <a:lnTo>
                    <a:pt x="5133219" y="489567"/>
                  </a:lnTo>
                  <a:lnTo>
                    <a:pt x="5102460" y="482424"/>
                  </a:lnTo>
                  <a:lnTo>
                    <a:pt x="5087443" y="476540"/>
                  </a:lnTo>
                  <a:lnTo>
                    <a:pt x="5087422" y="476534"/>
                  </a:lnTo>
                  <a:lnTo>
                    <a:pt x="5070584" y="470217"/>
                  </a:lnTo>
                  <a:lnTo>
                    <a:pt x="5041527" y="463422"/>
                  </a:lnTo>
                  <a:lnTo>
                    <a:pt x="5041520" y="463420"/>
                  </a:lnTo>
                  <a:cubicBezTo>
                    <a:pt x="5022851" y="462278"/>
                    <a:pt x="5003800" y="448180"/>
                    <a:pt x="4987036" y="436941"/>
                  </a:cubicBezTo>
                  <a:lnTo>
                    <a:pt x="4957452" y="419659"/>
                  </a:lnTo>
                  <a:lnTo>
                    <a:pt x="4933804" y="412107"/>
                  </a:lnTo>
                  <a:lnTo>
                    <a:pt x="4912168" y="413509"/>
                  </a:lnTo>
                  <a:cubicBezTo>
                    <a:pt x="4904357" y="415271"/>
                    <a:pt x="4896713" y="415783"/>
                    <a:pt x="4889275" y="415214"/>
                  </a:cubicBezTo>
                  <a:lnTo>
                    <a:pt x="4889274" y="415214"/>
                  </a:lnTo>
                  <a:lnTo>
                    <a:pt x="4867613" y="410436"/>
                  </a:lnTo>
                  <a:lnTo>
                    <a:pt x="4863342" y="407685"/>
                  </a:lnTo>
                  <a:lnTo>
                    <a:pt x="4857316" y="405935"/>
                  </a:lnTo>
                  <a:cubicBezTo>
                    <a:pt x="4847213" y="400792"/>
                    <a:pt x="4837702" y="393791"/>
                    <a:pt x="4828915" y="385504"/>
                  </a:cubicBezTo>
                  <a:lnTo>
                    <a:pt x="4800482" y="370668"/>
                  </a:lnTo>
                  <a:lnTo>
                    <a:pt x="4767764" y="371977"/>
                  </a:lnTo>
                  <a:cubicBezTo>
                    <a:pt x="4738235" y="377883"/>
                    <a:pt x="4707564" y="378265"/>
                    <a:pt x="4677655" y="381884"/>
                  </a:cubicBezTo>
                  <a:cubicBezTo>
                    <a:pt x="4671176" y="382646"/>
                    <a:pt x="4662986" y="385314"/>
                    <a:pt x="4659174" y="389886"/>
                  </a:cubicBezTo>
                  <a:cubicBezTo>
                    <a:pt x="4612500" y="446656"/>
                    <a:pt x="4546776" y="447228"/>
                    <a:pt x="4482004" y="449896"/>
                  </a:cubicBezTo>
                  <a:cubicBezTo>
                    <a:pt x="4442761" y="451610"/>
                    <a:pt x="4403325" y="451610"/>
                    <a:pt x="4363890" y="450658"/>
                  </a:cubicBezTo>
                  <a:lnTo>
                    <a:pt x="4363889" y="450658"/>
                  </a:lnTo>
                  <a:cubicBezTo>
                    <a:pt x="4350553" y="450466"/>
                    <a:pt x="4336456" y="447418"/>
                    <a:pt x="4324644" y="441704"/>
                  </a:cubicBezTo>
                  <a:cubicBezTo>
                    <a:pt x="4300069" y="429701"/>
                    <a:pt x="4277400" y="414081"/>
                    <a:pt x="4253013" y="401888"/>
                  </a:cubicBezTo>
                  <a:close/>
                  <a:moveTo>
                    <a:pt x="4165382" y="392362"/>
                  </a:moveTo>
                  <a:lnTo>
                    <a:pt x="4165383" y="392362"/>
                  </a:lnTo>
                  <a:lnTo>
                    <a:pt x="4192387" y="396267"/>
                  </a:lnTo>
                  <a:lnTo>
                    <a:pt x="4192386" y="396267"/>
                  </a:lnTo>
                  <a:cubicBezTo>
                    <a:pt x="4182766" y="396363"/>
                    <a:pt x="4173479" y="395791"/>
                    <a:pt x="4165382" y="392362"/>
                  </a:cubicBezTo>
                  <a:close/>
                  <a:moveTo>
                    <a:pt x="3885337" y="379980"/>
                  </a:moveTo>
                  <a:lnTo>
                    <a:pt x="3885338" y="379980"/>
                  </a:lnTo>
                  <a:lnTo>
                    <a:pt x="3885341" y="379982"/>
                  </a:lnTo>
                  <a:lnTo>
                    <a:pt x="3962157" y="411865"/>
                  </a:lnTo>
                  <a:lnTo>
                    <a:pt x="3962159" y="411865"/>
                  </a:lnTo>
                  <a:lnTo>
                    <a:pt x="4043837" y="396173"/>
                  </a:lnTo>
                  <a:lnTo>
                    <a:pt x="4043838" y="396172"/>
                  </a:lnTo>
                  <a:cubicBezTo>
                    <a:pt x="4063841" y="387409"/>
                    <a:pt x="4083701" y="382027"/>
                    <a:pt x="4103824" y="381051"/>
                  </a:cubicBezTo>
                  <a:lnTo>
                    <a:pt x="4103825" y="381051"/>
                  </a:lnTo>
                  <a:lnTo>
                    <a:pt x="4134255" y="383018"/>
                  </a:lnTo>
                  <a:lnTo>
                    <a:pt x="4165381" y="392362"/>
                  </a:lnTo>
                  <a:lnTo>
                    <a:pt x="4103825" y="381051"/>
                  </a:lnTo>
                  <a:lnTo>
                    <a:pt x="4043839" y="396172"/>
                  </a:lnTo>
                  <a:lnTo>
                    <a:pt x="4043837" y="396173"/>
                  </a:lnTo>
                  <a:lnTo>
                    <a:pt x="4002409" y="409475"/>
                  </a:lnTo>
                  <a:lnTo>
                    <a:pt x="3962159" y="411865"/>
                  </a:lnTo>
                  <a:lnTo>
                    <a:pt x="3962158" y="411865"/>
                  </a:lnTo>
                  <a:lnTo>
                    <a:pt x="3962157" y="411865"/>
                  </a:lnTo>
                  <a:lnTo>
                    <a:pt x="3923124" y="402361"/>
                  </a:lnTo>
                  <a:lnTo>
                    <a:pt x="3885341" y="379982"/>
                  </a:lnTo>
                  <a:close/>
                  <a:moveTo>
                    <a:pt x="3669899" y="394577"/>
                  </a:moveTo>
                  <a:lnTo>
                    <a:pt x="3680163" y="397173"/>
                  </a:lnTo>
                  <a:lnTo>
                    <a:pt x="3734836" y="393125"/>
                  </a:lnTo>
                  <a:lnTo>
                    <a:pt x="3734837" y="393125"/>
                  </a:lnTo>
                  <a:cubicBezTo>
                    <a:pt x="3741315" y="392173"/>
                    <a:pt x="3749125" y="390839"/>
                    <a:pt x="3754652" y="393507"/>
                  </a:cubicBezTo>
                  <a:lnTo>
                    <a:pt x="3789775" y="399864"/>
                  </a:lnTo>
                  <a:lnTo>
                    <a:pt x="3822471" y="384932"/>
                  </a:lnTo>
                  <a:cubicBezTo>
                    <a:pt x="3831901" y="377884"/>
                    <a:pt x="3842045" y="372264"/>
                    <a:pt x="3852618" y="370597"/>
                  </a:cubicBezTo>
                  <a:lnTo>
                    <a:pt x="3852619" y="370597"/>
                  </a:lnTo>
                  <a:lnTo>
                    <a:pt x="3868763" y="371377"/>
                  </a:lnTo>
                  <a:lnTo>
                    <a:pt x="3885336" y="379980"/>
                  </a:lnTo>
                  <a:lnTo>
                    <a:pt x="3852619" y="370597"/>
                  </a:lnTo>
                  <a:lnTo>
                    <a:pt x="3822472" y="384932"/>
                  </a:lnTo>
                  <a:cubicBezTo>
                    <a:pt x="3811613" y="393124"/>
                    <a:pt x="3800896" y="398269"/>
                    <a:pt x="3789776" y="399864"/>
                  </a:cubicBezTo>
                  <a:lnTo>
                    <a:pt x="3789775" y="399864"/>
                  </a:lnTo>
                  <a:cubicBezTo>
                    <a:pt x="3778654" y="401460"/>
                    <a:pt x="3767129" y="399507"/>
                    <a:pt x="3754651" y="393507"/>
                  </a:cubicBezTo>
                  <a:lnTo>
                    <a:pt x="3734837" y="393125"/>
                  </a:lnTo>
                  <a:lnTo>
                    <a:pt x="3680163" y="397173"/>
                  </a:lnTo>
                  <a:lnTo>
                    <a:pt x="3680162" y="397173"/>
                  </a:lnTo>
                  <a:close/>
                  <a:moveTo>
                    <a:pt x="2836171" y="465063"/>
                  </a:moveTo>
                  <a:lnTo>
                    <a:pt x="2848792" y="456372"/>
                  </a:lnTo>
                  <a:cubicBezTo>
                    <a:pt x="2865009" y="451372"/>
                    <a:pt x="2881306" y="445515"/>
                    <a:pt x="2897784" y="440769"/>
                  </a:cubicBezTo>
                  <a:lnTo>
                    <a:pt x="2903549" y="439740"/>
                  </a:lnTo>
                  <a:lnTo>
                    <a:pt x="2914327" y="436466"/>
                  </a:lnTo>
                  <a:lnTo>
                    <a:pt x="2947858" y="431835"/>
                  </a:lnTo>
                  <a:lnTo>
                    <a:pt x="2947861" y="431834"/>
                  </a:lnTo>
                  <a:lnTo>
                    <a:pt x="2947862" y="431834"/>
                  </a:lnTo>
                  <a:cubicBezTo>
                    <a:pt x="2959156" y="431465"/>
                    <a:pt x="2970575" y="432465"/>
                    <a:pt x="2982148" y="435418"/>
                  </a:cubicBezTo>
                  <a:lnTo>
                    <a:pt x="3077401" y="447111"/>
                  </a:lnTo>
                  <a:lnTo>
                    <a:pt x="3172653" y="434656"/>
                  </a:lnTo>
                  <a:cubicBezTo>
                    <a:pt x="3276479" y="408747"/>
                    <a:pt x="3380304" y="381315"/>
                    <a:pt x="3489466" y="387029"/>
                  </a:cubicBezTo>
                  <a:cubicBezTo>
                    <a:pt x="3507562" y="387981"/>
                    <a:pt x="3529089" y="376360"/>
                    <a:pt x="3544712" y="364930"/>
                  </a:cubicBezTo>
                  <a:cubicBezTo>
                    <a:pt x="3559667" y="354072"/>
                    <a:pt x="3566811" y="348213"/>
                    <a:pt x="3574407" y="347308"/>
                  </a:cubicBezTo>
                  <a:lnTo>
                    <a:pt x="3574408" y="347308"/>
                  </a:lnTo>
                  <a:cubicBezTo>
                    <a:pt x="3582004" y="346403"/>
                    <a:pt x="3590053" y="350452"/>
                    <a:pt x="3606817" y="359406"/>
                  </a:cubicBezTo>
                  <a:cubicBezTo>
                    <a:pt x="3614819" y="363788"/>
                    <a:pt x="3624725" y="366454"/>
                    <a:pt x="3630632" y="372932"/>
                  </a:cubicBezTo>
                  <a:lnTo>
                    <a:pt x="3651953" y="388826"/>
                  </a:lnTo>
                  <a:lnTo>
                    <a:pt x="3630631" y="372932"/>
                  </a:lnTo>
                  <a:cubicBezTo>
                    <a:pt x="3624724" y="366454"/>
                    <a:pt x="3614818" y="363788"/>
                    <a:pt x="3606816" y="359406"/>
                  </a:cubicBezTo>
                  <a:cubicBezTo>
                    <a:pt x="3598434" y="354929"/>
                    <a:pt x="3592231" y="351678"/>
                    <a:pt x="3587173" y="349660"/>
                  </a:cubicBezTo>
                  <a:lnTo>
                    <a:pt x="3574407" y="347308"/>
                  </a:lnTo>
                  <a:lnTo>
                    <a:pt x="3562320" y="352387"/>
                  </a:lnTo>
                  <a:cubicBezTo>
                    <a:pt x="3557715" y="355322"/>
                    <a:pt x="3552190" y="359501"/>
                    <a:pt x="3544713" y="364930"/>
                  </a:cubicBezTo>
                  <a:cubicBezTo>
                    <a:pt x="3529090" y="376360"/>
                    <a:pt x="3507563" y="387981"/>
                    <a:pt x="3489467" y="387029"/>
                  </a:cubicBezTo>
                  <a:cubicBezTo>
                    <a:pt x="3380305" y="381315"/>
                    <a:pt x="3276480" y="408747"/>
                    <a:pt x="3172654" y="434656"/>
                  </a:cubicBezTo>
                  <a:cubicBezTo>
                    <a:pt x="3140649" y="442658"/>
                    <a:pt x="3109025" y="446896"/>
                    <a:pt x="3077401" y="447111"/>
                  </a:cubicBezTo>
                  <a:lnTo>
                    <a:pt x="3077400" y="447111"/>
                  </a:lnTo>
                  <a:cubicBezTo>
                    <a:pt x="3045776" y="447325"/>
                    <a:pt x="3014152" y="443515"/>
                    <a:pt x="2982147" y="435418"/>
                  </a:cubicBezTo>
                  <a:lnTo>
                    <a:pt x="2947862" y="431834"/>
                  </a:lnTo>
                  <a:lnTo>
                    <a:pt x="2947858" y="431835"/>
                  </a:lnTo>
                  <a:lnTo>
                    <a:pt x="2903549" y="439740"/>
                  </a:lnTo>
                  <a:lnTo>
                    <a:pt x="2848793" y="456372"/>
                  </a:lnTo>
                  <a:cubicBezTo>
                    <a:pt x="2844316" y="457705"/>
                    <a:pt x="2839982" y="460991"/>
                    <a:pt x="2836172" y="465063"/>
                  </a:cubicBezTo>
                  <a:close/>
                  <a:moveTo>
                    <a:pt x="1268757" y="18376"/>
                  </a:moveTo>
                  <a:cubicBezTo>
                    <a:pt x="1275401" y="18828"/>
                    <a:pt x="1281688" y="20400"/>
                    <a:pt x="1286069" y="23543"/>
                  </a:cubicBezTo>
                  <a:cubicBezTo>
                    <a:pt x="1306929" y="38116"/>
                    <a:pt x="1328552" y="44356"/>
                    <a:pt x="1350627" y="45880"/>
                  </a:cubicBezTo>
                  <a:lnTo>
                    <a:pt x="1413839" y="40286"/>
                  </a:lnTo>
                  <a:lnTo>
                    <a:pt x="1350626" y="45881"/>
                  </a:lnTo>
                  <a:cubicBezTo>
                    <a:pt x="1328551" y="44356"/>
                    <a:pt x="1306929" y="38117"/>
                    <a:pt x="1286068" y="23543"/>
                  </a:cubicBezTo>
                  <a:close/>
                  <a:moveTo>
                    <a:pt x="313532" y="14019"/>
                  </a:moveTo>
                  <a:lnTo>
                    <a:pt x="313533" y="14018"/>
                  </a:lnTo>
                  <a:cubicBezTo>
                    <a:pt x="316389" y="9826"/>
                    <a:pt x="330298" y="12112"/>
                    <a:pt x="338870" y="13446"/>
                  </a:cubicBezTo>
                  <a:lnTo>
                    <a:pt x="338902" y="13453"/>
                  </a:lnTo>
                  <a:lnTo>
                    <a:pt x="395639" y="23353"/>
                  </a:lnTo>
                  <a:lnTo>
                    <a:pt x="367327" y="19543"/>
                  </a:lnTo>
                  <a:lnTo>
                    <a:pt x="338902" y="13453"/>
                  </a:lnTo>
                  <a:lnTo>
                    <a:pt x="338869" y="13447"/>
                  </a:lnTo>
                  <a:cubicBezTo>
                    <a:pt x="334583" y="12780"/>
                    <a:pt x="328963" y="11875"/>
                    <a:pt x="324057" y="11661"/>
                  </a:cubicBezTo>
                  <a:close/>
                  <a:moveTo>
                    <a:pt x="281567" y="36346"/>
                  </a:moveTo>
                  <a:lnTo>
                    <a:pt x="295414" y="31451"/>
                  </a:lnTo>
                  <a:lnTo>
                    <a:pt x="295414" y="31452"/>
                  </a:lnTo>
                  <a:close/>
                  <a:moveTo>
                    <a:pt x="24485" y="23026"/>
                  </a:moveTo>
                  <a:lnTo>
                    <a:pt x="74128" y="20763"/>
                  </a:lnTo>
                  <a:cubicBezTo>
                    <a:pt x="91491" y="21686"/>
                    <a:pt x="108702" y="23996"/>
                    <a:pt x="125860" y="26687"/>
                  </a:cubicBezTo>
                  <a:lnTo>
                    <a:pt x="153386" y="31082"/>
                  </a:lnTo>
                  <a:lnTo>
                    <a:pt x="228943" y="39355"/>
                  </a:lnTo>
                  <a:lnTo>
                    <a:pt x="177270" y="34896"/>
                  </a:lnTo>
                  <a:lnTo>
                    <a:pt x="153386" y="31082"/>
                  </a:lnTo>
                  <a:lnTo>
                    <a:pt x="151568" y="30883"/>
                  </a:lnTo>
                  <a:cubicBezTo>
                    <a:pt x="125875" y="26653"/>
                    <a:pt x="100173" y="22148"/>
                    <a:pt x="74128" y="20764"/>
                  </a:cubicBezTo>
                  <a:close/>
                  <a:moveTo>
                    <a:pt x="0" y="29969"/>
                  </a:moveTo>
                  <a:lnTo>
                    <a:pt x="0" y="494077"/>
                  </a:lnTo>
                  <a:lnTo>
                    <a:pt x="2816" y="492950"/>
                  </a:lnTo>
                  <a:cubicBezTo>
                    <a:pt x="21485" y="484568"/>
                    <a:pt x="43011" y="481900"/>
                    <a:pt x="63586" y="478851"/>
                  </a:cubicBezTo>
                  <a:cubicBezTo>
                    <a:pt x="101307" y="473327"/>
                    <a:pt x="139218" y="469897"/>
                    <a:pt x="176938" y="464945"/>
                  </a:cubicBezTo>
                  <a:cubicBezTo>
                    <a:pt x="184940" y="463801"/>
                    <a:pt x="194084" y="461707"/>
                    <a:pt x="200181" y="456943"/>
                  </a:cubicBezTo>
                  <a:cubicBezTo>
                    <a:pt x="241900" y="424938"/>
                    <a:pt x="292578" y="415985"/>
                    <a:pt x="340773" y="419031"/>
                  </a:cubicBezTo>
                  <a:cubicBezTo>
                    <a:pt x="378685" y="421320"/>
                    <a:pt x="415834" y="423034"/>
                    <a:pt x="453363" y="419796"/>
                  </a:cubicBezTo>
                  <a:cubicBezTo>
                    <a:pt x="456221" y="419604"/>
                    <a:pt x="460031" y="419986"/>
                    <a:pt x="462125" y="421510"/>
                  </a:cubicBezTo>
                  <a:cubicBezTo>
                    <a:pt x="475080" y="431606"/>
                    <a:pt x="488606" y="432368"/>
                    <a:pt x="505181" y="434082"/>
                  </a:cubicBezTo>
                  <a:cubicBezTo>
                    <a:pt x="528614" y="436560"/>
                    <a:pt x="550140" y="434844"/>
                    <a:pt x="571859" y="430654"/>
                  </a:cubicBezTo>
                  <a:cubicBezTo>
                    <a:pt x="587671" y="427606"/>
                    <a:pt x="603672" y="421320"/>
                    <a:pt x="617771" y="413317"/>
                  </a:cubicBezTo>
                  <a:cubicBezTo>
                    <a:pt x="637391" y="402077"/>
                    <a:pt x="656254" y="397697"/>
                    <a:pt x="674922" y="412555"/>
                  </a:cubicBezTo>
                  <a:cubicBezTo>
                    <a:pt x="695115" y="428368"/>
                    <a:pt x="717976" y="422844"/>
                    <a:pt x="740267" y="423414"/>
                  </a:cubicBezTo>
                  <a:cubicBezTo>
                    <a:pt x="749981" y="423606"/>
                    <a:pt x="760269" y="423224"/>
                    <a:pt x="769604" y="425700"/>
                  </a:cubicBezTo>
                  <a:cubicBezTo>
                    <a:pt x="796654" y="432750"/>
                    <a:pt x="822755" y="443418"/>
                    <a:pt x="850188" y="448180"/>
                  </a:cubicBezTo>
                  <a:cubicBezTo>
                    <a:pt x="865429" y="450847"/>
                    <a:pt x="882383" y="446084"/>
                    <a:pt x="898197" y="442656"/>
                  </a:cubicBezTo>
                  <a:cubicBezTo>
                    <a:pt x="914199" y="439036"/>
                    <a:pt x="930010" y="433512"/>
                    <a:pt x="945443" y="427796"/>
                  </a:cubicBezTo>
                  <a:cubicBezTo>
                    <a:pt x="955919" y="423986"/>
                    <a:pt x="967349" y="420366"/>
                    <a:pt x="975732" y="413507"/>
                  </a:cubicBezTo>
                  <a:cubicBezTo>
                    <a:pt x="994784" y="397887"/>
                    <a:pt x="1014405" y="395219"/>
                    <a:pt x="1036886" y="403411"/>
                  </a:cubicBezTo>
                  <a:cubicBezTo>
                    <a:pt x="1040314" y="404745"/>
                    <a:pt x="1044314" y="404745"/>
                    <a:pt x="1048124" y="404935"/>
                  </a:cubicBezTo>
                  <a:cubicBezTo>
                    <a:pt x="1109090" y="408935"/>
                    <a:pt x="1170050" y="411413"/>
                    <a:pt x="1230632" y="417509"/>
                  </a:cubicBezTo>
                  <a:cubicBezTo>
                    <a:pt x="1255205" y="419986"/>
                    <a:pt x="1278828" y="430844"/>
                    <a:pt x="1303023" y="437702"/>
                  </a:cubicBezTo>
                  <a:cubicBezTo>
                    <a:pt x="1307977" y="439036"/>
                    <a:pt x="1313503" y="441132"/>
                    <a:pt x="1318455" y="440178"/>
                  </a:cubicBezTo>
                  <a:cubicBezTo>
                    <a:pt x="1372367" y="430654"/>
                    <a:pt x="1422853" y="444560"/>
                    <a:pt x="1472574" y="462849"/>
                  </a:cubicBezTo>
                  <a:cubicBezTo>
                    <a:pt x="1477716" y="464755"/>
                    <a:pt x="1484003" y="464183"/>
                    <a:pt x="1489719" y="463801"/>
                  </a:cubicBezTo>
                  <a:cubicBezTo>
                    <a:pt x="1505723" y="462469"/>
                    <a:pt x="1523058" y="455801"/>
                    <a:pt x="1537536" y="459801"/>
                  </a:cubicBezTo>
                  <a:cubicBezTo>
                    <a:pt x="1576018" y="470851"/>
                    <a:pt x="1614119" y="484186"/>
                    <a:pt x="1650316" y="500950"/>
                  </a:cubicBezTo>
                  <a:cubicBezTo>
                    <a:pt x="1687085" y="517905"/>
                    <a:pt x="1721184" y="532193"/>
                    <a:pt x="1763286" y="515049"/>
                  </a:cubicBezTo>
                  <a:cubicBezTo>
                    <a:pt x="1781193" y="507808"/>
                    <a:pt x="1804815" y="512953"/>
                    <a:pt x="1825392" y="514857"/>
                  </a:cubicBezTo>
                  <a:cubicBezTo>
                    <a:pt x="1840440" y="516381"/>
                    <a:pt x="1854919" y="524955"/>
                    <a:pt x="1869779" y="524955"/>
                  </a:cubicBezTo>
                  <a:cubicBezTo>
                    <a:pt x="1909407" y="524955"/>
                    <a:pt x="1944648" y="535051"/>
                    <a:pt x="1978939" y="555626"/>
                  </a:cubicBezTo>
                  <a:cubicBezTo>
                    <a:pt x="1992278" y="563626"/>
                    <a:pt x="2013042" y="558292"/>
                    <a:pt x="2030377" y="560388"/>
                  </a:cubicBezTo>
                  <a:cubicBezTo>
                    <a:pt x="2048667" y="562864"/>
                    <a:pt x="2067524" y="565150"/>
                    <a:pt x="2085053" y="570677"/>
                  </a:cubicBezTo>
                  <a:cubicBezTo>
                    <a:pt x="2130392" y="585155"/>
                    <a:pt x="2175162" y="601538"/>
                    <a:pt x="2220311" y="616778"/>
                  </a:cubicBezTo>
                  <a:cubicBezTo>
                    <a:pt x="2257458" y="629353"/>
                    <a:pt x="2294038" y="619446"/>
                    <a:pt x="2330805" y="614112"/>
                  </a:cubicBezTo>
                  <a:cubicBezTo>
                    <a:pt x="2353858" y="610682"/>
                    <a:pt x="2375382" y="602490"/>
                    <a:pt x="2401291" y="614682"/>
                  </a:cubicBezTo>
                  <a:cubicBezTo>
                    <a:pt x="2426058" y="626304"/>
                    <a:pt x="2457491" y="623636"/>
                    <a:pt x="2485306" y="629923"/>
                  </a:cubicBezTo>
                  <a:cubicBezTo>
                    <a:pt x="2508741" y="635257"/>
                    <a:pt x="2531408" y="643831"/>
                    <a:pt x="2554078" y="652213"/>
                  </a:cubicBezTo>
                  <a:cubicBezTo>
                    <a:pt x="2584941" y="663644"/>
                    <a:pt x="2615420" y="675644"/>
                    <a:pt x="2649142" y="669930"/>
                  </a:cubicBezTo>
                  <a:cubicBezTo>
                    <a:pt x="2687435" y="663452"/>
                    <a:pt x="2713722" y="687836"/>
                    <a:pt x="2743825" y="704031"/>
                  </a:cubicBezTo>
                  <a:cubicBezTo>
                    <a:pt x="2764589" y="715079"/>
                    <a:pt x="2787258" y="723272"/>
                    <a:pt x="2809929" y="730130"/>
                  </a:cubicBezTo>
                  <a:cubicBezTo>
                    <a:pt x="2840218" y="739084"/>
                    <a:pt x="2871461" y="744418"/>
                    <a:pt x="2901942" y="753181"/>
                  </a:cubicBezTo>
                  <a:cubicBezTo>
                    <a:pt x="2948046" y="766325"/>
                    <a:pt x="2994721" y="776613"/>
                    <a:pt x="3042727" y="769373"/>
                  </a:cubicBezTo>
                  <a:cubicBezTo>
                    <a:pt x="3064826" y="766135"/>
                    <a:pt x="3085402" y="766325"/>
                    <a:pt x="3107499" y="771089"/>
                  </a:cubicBezTo>
                  <a:cubicBezTo>
                    <a:pt x="3143694" y="778899"/>
                    <a:pt x="3180843" y="779852"/>
                    <a:pt x="3209992" y="808998"/>
                  </a:cubicBezTo>
                  <a:cubicBezTo>
                    <a:pt x="3220279" y="819287"/>
                    <a:pt x="3238757" y="821953"/>
                    <a:pt x="3253808" y="827287"/>
                  </a:cubicBezTo>
                  <a:cubicBezTo>
                    <a:pt x="3271144" y="833575"/>
                    <a:pt x="3283907" y="830335"/>
                    <a:pt x="3293243" y="812047"/>
                  </a:cubicBezTo>
                  <a:cubicBezTo>
                    <a:pt x="3297433" y="803856"/>
                    <a:pt x="3309436" y="795854"/>
                    <a:pt x="3318770" y="794520"/>
                  </a:cubicBezTo>
                  <a:cubicBezTo>
                    <a:pt x="3346775" y="790520"/>
                    <a:pt x="3372494" y="796426"/>
                    <a:pt x="3399545" y="809381"/>
                  </a:cubicBezTo>
                  <a:cubicBezTo>
                    <a:pt x="3424882" y="821573"/>
                    <a:pt x="3456507" y="820239"/>
                    <a:pt x="3485274" y="825001"/>
                  </a:cubicBezTo>
                  <a:cubicBezTo>
                    <a:pt x="3505656" y="828431"/>
                    <a:pt x="3526041" y="835479"/>
                    <a:pt x="3546616" y="835479"/>
                  </a:cubicBezTo>
                  <a:cubicBezTo>
                    <a:pt x="3572145" y="835479"/>
                    <a:pt x="3597481" y="829383"/>
                    <a:pt x="3623200" y="827097"/>
                  </a:cubicBezTo>
                  <a:cubicBezTo>
                    <a:pt x="3643203" y="825193"/>
                    <a:pt x="3663588" y="825955"/>
                    <a:pt x="3683590" y="823669"/>
                  </a:cubicBezTo>
                  <a:cubicBezTo>
                    <a:pt x="3699975" y="821953"/>
                    <a:pt x="3716167" y="817573"/>
                    <a:pt x="3732360" y="813953"/>
                  </a:cubicBezTo>
                  <a:cubicBezTo>
                    <a:pt x="3738266" y="812619"/>
                    <a:pt x="3744172" y="807474"/>
                    <a:pt x="3749505" y="808236"/>
                  </a:cubicBezTo>
                  <a:cubicBezTo>
                    <a:pt x="3802466" y="816429"/>
                    <a:pt x="3840568" y="779852"/>
                    <a:pt x="3885337" y="763659"/>
                  </a:cubicBezTo>
                  <a:cubicBezTo>
                    <a:pt x="3932393" y="746512"/>
                    <a:pt x="3977924" y="720224"/>
                    <a:pt x="4030502" y="728034"/>
                  </a:cubicBezTo>
                  <a:cubicBezTo>
                    <a:pt x="4062317" y="732796"/>
                    <a:pt x="4092988" y="743846"/>
                    <a:pt x="4124613" y="750515"/>
                  </a:cubicBezTo>
                  <a:cubicBezTo>
                    <a:pt x="4135853" y="752801"/>
                    <a:pt x="4148426" y="752419"/>
                    <a:pt x="4159666" y="750133"/>
                  </a:cubicBezTo>
                  <a:cubicBezTo>
                    <a:pt x="4213960" y="739654"/>
                    <a:pt x="4267492" y="738130"/>
                    <a:pt x="4320836" y="755277"/>
                  </a:cubicBezTo>
                  <a:cubicBezTo>
                    <a:pt x="4329978" y="758135"/>
                    <a:pt x="4339694" y="760801"/>
                    <a:pt x="4349221" y="760801"/>
                  </a:cubicBezTo>
                  <a:cubicBezTo>
                    <a:pt x="4401418" y="760801"/>
                    <a:pt x="4452664" y="756801"/>
                    <a:pt x="4502578" y="738130"/>
                  </a:cubicBezTo>
                  <a:cubicBezTo>
                    <a:pt x="4519342" y="731844"/>
                    <a:pt x="4539727" y="735844"/>
                    <a:pt x="4558206" y="734320"/>
                  </a:cubicBezTo>
                  <a:cubicBezTo>
                    <a:pt x="4575350" y="732988"/>
                    <a:pt x="4592877" y="732416"/>
                    <a:pt x="4609451" y="728034"/>
                  </a:cubicBezTo>
                  <a:cubicBezTo>
                    <a:pt x="4633646" y="721558"/>
                    <a:pt x="4656125" y="720796"/>
                    <a:pt x="4681082" y="726510"/>
                  </a:cubicBezTo>
                  <a:cubicBezTo>
                    <a:pt x="4704894" y="731844"/>
                    <a:pt x="4730613" y="729178"/>
                    <a:pt x="4755380" y="729368"/>
                  </a:cubicBezTo>
                  <a:cubicBezTo>
                    <a:pt x="4783003" y="729558"/>
                    <a:pt x="4810626" y="729748"/>
                    <a:pt x="4838249" y="728796"/>
                  </a:cubicBezTo>
                  <a:cubicBezTo>
                    <a:pt x="4849299" y="728416"/>
                    <a:pt x="4861872" y="720796"/>
                    <a:pt x="4871018" y="723844"/>
                  </a:cubicBezTo>
                  <a:cubicBezTo>
                    <a:pt x="4900545" y="734130"/>
                    <a:pt x="4930074" y="721748"/>
                    <a:pt x="4959601" y="727272"/>
                  </a:cubicBezTo>
                  <a:cubicBezTo>
                    <a:pt x="4974081" y="730130"/>
                    <a:pt x="4990464" y="722320"/>
                    <a:pt x="5006085" y="721558"/>
                  </a:cubicBezTo>
                  <a:cubicBezTo>
                    <a:pt x="5031613" y="720224"/>
                    <a:pt x="5057140" y="720796"/>
                    <a:pt x="5082669" y="720414"/>
                  </a:cubicBezTo>
                  <a:cubicBezTo>
                    <a:pt x="5091051" y="720224"/>
                    <a:pt x="5099244" y="719462"/>
                    <a:pt x="5107626" y="719079"/>
                  </a:cubicBezTo>
                  <a:cubicBezTo>
                    <a:pt x="5115056" y="718699"/>
                    <a:pt x="5122866" y="716985"/>
                    <a:pt x="5129915" y="718317"/>
                  </a:cubicBezTo>
                  <a:cubicBezTo>
                    <a:pt x="5155444" y="723082"/>
                    <a:pt x="5180590" y="730892"/>
                    <a:pt x="5206307" y="733940"/>
                  </a:cubicBezTo>
                  <a:cubicBezTo>
                    <a:pt x="5228596" y="736606"/>
                    <a:pt x="5251649" y="732988"/>
                    <a:pt x="5274128" y="734892"/>
                  </a:cubicBezTo>
                  <a:cubicBezTo>
                    <a:pt x="5313753" y="738130"/>
                    <a:pt x="5353378" y="743846"/>
                    <a:pt x="5393004" y="747466"/>
                  </a:cubicBezTo>
                  <a:cubicBezTo>
                    <a:pt x="5401578" y="748228"/>
                    <a:pt x="5410530" y="743464"/>
                    <a:pt x="5419294" y="743084"/>
                  </a:cubicBezTo>
                  <a:cubicBezTo>
                    <a:pt x="5446727" y="742132"/>
                    <a:pt x="5474160" y="741940"/>
                    <a:pt x="5501593" y="741370"/>
                  </a:cubicBezTo>
                  <a:cubicBezTo>
                    <a:pt x="5517214" y="741178"/>
                    <a:pt x="5533026" y="741750"/>
                    <a:pt x="5548459" y="740036"/>
                  </a:cubicBezTo>
                  <a:cubicBezTo>
                    <a:pt x="5568841" y="737750"/>
                    <a:pt x="5587320" y="734320"/>
                    <a:pt x="5606371" y="749180"/>
                  </a:cubicBezTo>
                  <a:cubicBezTo>
                    <a:pt x="5635710" y="772231"/>
                    <a:pt x="5673049" y="763277"/>
                    <a:pt x="5706958" y="768611"/>
                  </a:cubicBezTo>
                  <a:cubicBezTo>
                    <a:pt x="5715722" y="769945"/>
                    <a:pt x="5724677" y="770135"/>
                    <a:pt x="5733439" y="771659"/>
                  </a:cubicBezTo>
                  <a:cubicBezTo>
                    <a:pt x="5749633" y="774517"/>
                    <a:pt x="5765634" y="777755"/>
                    <a:pt x="5781829" y="780996"/>
                  </a:cubicBezTo>
                  <a:cubicBezTo>
                    <a:pt x="5784685" y="781566"/>
                    <a:pt x="5787923" y="781758"/>
                    <a:pt x="5790591" y="782710"/>
                  </a:cubicBezTo>
                  <a:cubicBezTo>
                    <a:pt x="5815168" y="790710"/>
                    <a:pt x="5839360" y="799854"/>
                    <a:pt x="5864317" y="806332"/>
                  </a:cubicBezTo>
                  <a:cubicBezTo>
                    <a:pt x="5876510" y="809571"/>
                    <a:pt x="5890036" y="809953"/>
                    <a:pt x="5902609" y="808236"/>
                  </a:cubicBezTo>
                  <a:cubicBezTo>
                    <a:pt x="5939376" y="803284"/>
                    <a:pt x="5975763" y="801188"/>
                    <a:pt x="6012722" y="808428"/>
                  </a:cubicBezTo>
                  <a:cubicBezTo>
                    <a:pt x="6027391" y="811285"/>
                    <a:pt x="6043775" y="806522"/>
                    <a:pt x="6059396" y="804808"/>
                  </a:cubicBezTo>
                  <a:cubicBezTo>
                    <a:pt x="6096735" y="800236"/>
                    <a:pt x="6134074" y="795282"/>
                    <a:pt x="6171604" y="790902"/>
                  </a:cubicBezTo>
                  <a:cubicBezTo>
                    <a:pt x="6195036" y="788234"/>
                    <a:pt x="6218659" y="786710"/>
                    <a:pt x="6242092" y="784044"/>
                  </a:cubicBezTo>
                  <a:cubicBezTo>
                    <a:pt x="6269143" y="780804"/>
                    <a:pt x="6296004" y="775851"/>
                    <a:pt x="6323057" y="773183"/>
                  </a:cubicBezTo>
                  <a:cubicBezTo>
                    <a:pt x="6353918" y="770135"/>
                    <a:pt x="6384971" y="769565"/>
                    <a:pt x="6415832" y="766325"/>
                  </a:cubicBezTo>
                  <a:cubicBezTo>
                    <a:pt x="6472224" y="760039"/>
                    <a:pt x="6528423" y="752609"/>
                    <a:pt x="6584811" y="745560"/>
                  </a:cubicBezTo>
                  <a:cubicBezTo>
                    <a:pt x="6639487" y="738702"/>
                    <a:pt x="6694163" y="732606"/>
                    <a:pt x="6748457" y="724034"/>
                  </a:cubicBezTo>
                  <a:cubicBezTo>
                    <a:pt x="6771318" y="720414"/>
                    <a:pt x="6793034" y="710507"/>
                    <a:pt x="6815515" y="704983"/>
                  </a:cubicBezTo>
                  <a:lnTo>
                    <a:pt x="6858000" y="695283"/>
                  </a:lnTo>
                  <a:lnTo>
                    <a:pt x="6858000" y="456"/>
                  </a:lnTo>
                  <a:lnTo>
                    <a:pt x="1687322" y="456"/>
                  </a:lnTo>
                  <a:lnTo>
                    <a:pt x="1697753" y="10970"/>
                  </a:lnTo>
                  <a:cubicBezTo>
                    <a:pt x="1707279" y="20877"/>
                    <a:pt x="1720423" y="27925"/>
                    <a:pt x="1733188" y="33639"/>
                  </a:cubicBezTo>
                  <a:cubicBezTo>
                    <a:pt x="1766335" y="48310"/>
                    <a:pt x="1800246" y="61454"/>
                    <a:pt x="1833775" y="75360"/>
                  </a:cubicBezTo>
                  <a:cubicBezTo>
                    <a:pt x="1837013" y="76694"/>
                    <a:pt x="1839679" y="80123"/>
                    <a:pt x="1842158" y="82981"/>
                  </a:cubicBezTo>
                  <a:cubicBezTo>
                    <a:pt x="1866922" y="113082"/>
                    <a:pt x="1891497" y="143371"/>
                    <a:pt x="1916454" y="173472"/>
                  </a:cubicBezTo>
                  <a:cubicBezTo>
                    <a:pt x="1921216" y="179186"/>
                    <a:pt x="1928076" y="183378"/>
                    <a:pt x="1933219" y="188902"/>
                  </a:cubicBezTo>
                  <a:cubicBezTo>
                    <a:pt x="1940459" y="196522"/>
                    <a:pt x="1949603" y="203763"/>
                    <a:pt x="1953413" y="212907"/>
                  </a:cubicBezTo>
                  <a:cubicBezTo>
                    <a:pt x="1965224" y="241672"/>
                    <a:pt x="1987894" y="254056"/>
                    <a:pt x="2016469" y="259390"/>
                  </a:cubicBezTo>
                  <a:cubicBezTo>
                    <a:pt x="2042570" y="264343"/>
                    <a:pt x="2068669" y="268535"/>
                    <a:pt x="2094578" y="274249"/>
                  </a:cubicBezTo>
                  <a:cubicBezTo>
                    <a:pt x="2126201" y="281107"/>
                    <a:pt x="2157636" y="288537"/>
                    <a:pt x="2188879" y="296920"/>
                  </a:cubicBezTo>
                  <a:cubicBezTo>
                    <a:pt x="2202404" y="300540"/>
                    <a:pt x="2216692" y="304730"/>
                    <a:pt x="2228314" y="312160"/>
                  </a:cubicBezTo>
                  <a:cubicBezTo>
                    <a:pt x="2260890" y="332735"/>
                    <a:pt x="2295753" y="346641"/>
                    <a:pt x="2334044" y="341117"/>
                  </a:cubicBezTo>
                  <a:cubicBezTo>
                    <a:pt x="2364715" y="336735"/>
                    <a:pt x="2390434" y="347975"/>
                    <a:pt x="2409485" y="365502"/>
                  </a:cubicBezTo>
                  <a:lnTo>
                    <a:pt x="2409487" y="365504"/>
                  </a:lnTo>
                  <a:lnTo>
                    <a:pt x="2463015" y="388434"/>
                  </a:lnTo>
                  <a:lnTo>
                    <a:pt x="2463017" y="388434"/>
                  </a:lnTo>
                  <a:lnTo>
                    <a:pt x="2518262" y="379792"/>
                  </a:lnTo>
                  <a:lnTo>
                    <a:pt x="2518263" y="379791"/>
                  </a:lnTo>
                  <a:cubicBezTo>
                    <a:pt x="2527789" y="377124"/>
                    <a:pt x="2536456" y="375980"/>
                    <a:pt x="2545005" y="376147"/>
                  </a:cubicBezTo>
                  <a:lnTo>
                    <a:pt x="2545006" y="376147"/>
                  </a:lnTo>
                  <a:cubicBezTo>
                    <a:pt x="2553555" y="376313"/>
                    <a:pt x="2561985" y="377790"/>
                    <a:pt x="2571034" y="380361"/>
                  </a:cubicBezTo>
                  <a:cubicBezTo>
                    <a:pt x="2612945" y="392363"/>
                    <a:pt x="2640950" y="424940"/>
                    <a:pt x="2668001" y="453514"/>
                  </a:cubicBezTo>
                  <a:cubicBezTo>
                    <a:pt x="2691054" y="477900"/>
                    <a:pt x="2716963" y="491615"/>
                    <a:pt x="2745348" y="501904"/>
                  </a:cubicBezTo>
                  <a:lnTo>
                    <a:pt x="2745351" y="501906"/>
                  </a:lnTo>
                  <a:lnTo>
                    <a:pt x="2778005" y="507825"/>
                  </a:lnTo>
                  <a:lnTo>
                    <a:pt x="2785439" y="507405"/>
                  </a:lnTo>
                  <a:lnTo>
                    <a:pt x="2811779" y="497326"/>
                  </a:lnTo>
                  <a:lnTo>
                    <a:pt x="2811786" y="497322"/>
                  </a:lnTo>
                  <a:lnTo>
                    <a:pt x="2811786" y="497323"/>
                  </a:lnTo>
                  <a:lnTo>
                    <a:pt x="2811779" y="497326"/>
                  </a:lnTo>
                  <a:lnTo>
                    <a:pt x="2793022" y="506976"/>
                  </a:lnTo>
                  <a:lnTo>
                    <a:pt x="2785439" y="507405"/>
                  </a:lnTo>
                  <a:lnTo>
                    <a:pt x="2782304" y="508605"/>
                  </a:lnTo>
                  <a:lnTo>
                    <a:pt x="2778005" y="507825"/>
                  </a:lnTo>
                  <a:lnTo>
                    <a:pt x="2770757" y="508235"/>
                  </a:lnTo>
                  <a:lnTo>
                    <a:pt x="2745351" y="501906"/>
                  </a:lnTo>
                  <a:lnTo>
                    <a:pt x="2745347" y="501904"/>
                  </a:lnTo>
                  <a:cubicBezTo>
                    <a:pt x="2716962" y="491615"/>
                    <a:pt x="2691053" y="477900"/>
                    <a:pt x="2668000" y="453514"/>
                  </a:cubicBezTo>
                  <a:cubicBezTo>
                    <a:pt x="2640949" y="424940"/>
                    <a:pt x="2612944" y="392363"/>
                    <a:pt x="2571033" y="380361"/>
                  </a:cubicBezTo>
                  <a:lnTo>
                    <a:pt x="2545006" y="376147"/>
                  </a:lnTo>
                  <a:lnTo>
                    <a:pt x="2518264" y="379791"/>
                  </a:lnTo>
                  <a:lnTo>
                    <a:pt x="2518262" y="379792"/>
                  </a:lnTo>
                  <a:lnTo>
                    <a:pt x="2490550" y="386372"/>
                  </a:lnTo>
                  <a:lnTo>
                    <a:pt x="2463017" y="388434"/>
                  </a:lnTo>
                  <a:lnTo>
                    <a:pt x="2463016" y="388434"/>
                  </a:lnTo>
                  <a:lnTo>
                    <a:pt x="2463015" y="388434"/>
                  </a:lnTo>
                  <a:lnTo>
                    <a:pt x="2435912" y="382603"/>
                  </a:lnTo>
                  <a:lnTo>
                    <a:pt x="2409487" y="365504"/>
                  </a:lnTo>
                  <a:lnTo>
                    <a:pt x="2409484" y="365502"/>
                  </a:lnTo>
                  <a:cubicBezTo>
                    <a:pt x="2390433" y="347975"/>
                    <a:pt x="2364714" y="336735"/>
                    <a:pt x="2334043" y="341117"/>
                  </a:cubicBezTo>
                  <a:cubicBezTo>
                    <a:pt x="2295752" y="346641"/>
                    <a:pt x="2260889" y="332735"/>
                    <a:pt x="2228313" y="312160"/>
                  </a:cubicBezTo>
                  <a:cubicBezTo>
                    <a:pt x="2216691" y="304730"/>
                    <a:pt x="2202403" y="300540"/>
                    <a:pt x="2188878" y="296920"/>
                  </a:cubicBezTo>
                  <a:cubicBezTo>
                    <a:pt x="2157635" y="288537"/>
                    <a:pt x="2126200" y="281107"/>
                    <a:pt x="2094577" y="274249"/>
                  </a:cubicBezTo>
                  <a:cubicBezTo>
                    <a:pt x="2068668" y="268535"/>
                    <a:pt x="2042569" y="264343"/>
                    <a:pt x="2016468" y="259390"/>
                  </a:cubicBezTo>
                  <a:cubicBezTo>
                    <a:pt x="1987893" y="254056"/>
                    <a:pt x="1965223" y="241672"/>
                    <a:pt x="1953412" y="212907"/>
                  </a:cubicBezTo>
                  <a:cubicBezTo>
                    <a:pt x="1949602" y="203763"/>
                    <a:pt x="1940458" y="196522"/>
                    <a:pt x="1933218" y="188902"/>
                  </a:cubicBezTo>
                  <a:cubicBezTo>
                    <a:pt x="1928075" y="183378"/>
                    <a:pt x="1921215" y="179186"/>
                    <a:pt x="1916453" y="173472"/>
                  </a:cubicBezTo>
                  <a:cubicBezTo>
                    <a:pt x="1891496" y="143371"/>
                    <a:pt x="1866921" y="113082"/>
                    <a:pt x="1842157" y="82981"/>
                  </a:cubicBezTo>
                  <a:cubicBezTo>
                    <a:pt x="1839678" y="80123"/>
                    <a:pt x="1837012" y="76694"/>
                    <a:pt x="1833774" y="75360"/>
                  </a:cubicBezTo>
                  <a:cubicBezTo>
                    <a:pt x="1800245" y="61454"/>
                    <a:pt x="1766334" y="48311"/>
                    <a:pt x="1733187" y="33639"/>
                  </a:cubicBezTo>
                  <a:cubicBezTo>
                    <a:pt x="1720422" y="27925"/>
                    <a:pt x="1707278" y="20877"/>
                    <a:pt x="1697752" y="10971"/>
                  </a:cubicBezTo>
                  <a:lnTo>
                    <a:pt x="1687320" y="456"/>
                  </a:lnTo>
                  <a:lnTo>
                    <a:pt x="916806" y="456"/>
                  </a:lnTo>
                  <a:lnTo>
                    <a:pt x="927155" y="9636"/>
                  </a:lnTo>
                  <a:cubicBezTo>
                    <a:pt x="994785" y="53644"/>
                    <a:pt x="1030980" y="52500"/>
                    <a:pt x="1097087" y="6016"/>
                  </a:cubicBezTo>
                  <a:cubicBezTo>
                    <a:pt x="1103945" y="1254"/>
                    <a:pt x="1118613" y="-2176"/>
                    <a:pt x="1123185" y="1634"/>
                  </a:cubicBezTo>
                  <a:cubicBezTo>
                    <a:pt x="1142617" y="17446"/>
                    <a:pt x="1162953" y="24495"/>
                    <a:pt x="1184028" y="26353"/>
                  </a:cubicBezTo>
                  <a:cubicBezTo>
                    <a:pt x="1162953" y="24495"/>
                    <a:pt x="1142616" y="17447"/>
                    <a:pt x="1123184" y="1635"/>
                  </a:cubicBezTo>
                  <a:cubicBezTo>
                    <a:pt x="1118612" y="-2175"/>
                    <a:pt x="1103944" y="1255"/>
                    <a:pt x="1097086" y="6017"/>
                  </a:cubicBezTo>
                  <a:cubicBezTo>
                    <a:pt x="1030979" y="52501"/>
                    <a:pt x="994784" y="53645"/>
                    <a:pt x="927154" y="9637"/>
                  </a:cubicBezTo>
                  <a:lnTo>
                    <a:pt x="916804" y="456"/>
                  </a:lnTo>
                  <a:lnTo>
                    <a:pt x="578772" y="456"/>
                  </a:lnTo>
                  <a:lnTo>
                    <a:pt x="556046" y="6589"/>
                  </a:lnTo>
                  <a:lnTo>
                    <a:pt x="517850" y="15506"/>
                  </a:lnTo>
                  <a:lnTo>
                    <a:pt x="556047" y="6588"/>
                  </a:lnTo>
                  <a:lnTo>
                    <a:pt x="578770" y="456"/>
                  </a:lnTo>
                  <a:lnTo>
                    <a:pt x="0" y="456"/>
                  </a:lnTo>
                  <a:lnTo>
                    <a:pt x="0" y="20445"/>
                  </a:lnTo>
                  <a:lnTo>
                    <a:pt x="0" y="29969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itle 3">
            <a:extLst>
              <a:ext uri="{FF2B5EF4-FFF2-40B4-BE49-F238E27FC236}">
                <a16:creationId xmlns:a16="http://schemas.microsoft.com/office/drawing/2014/main" id="{067757CF-56D2-FF41-AF04-4427074EA4E4}"/>
              </a:ext>
            </a:extLst>
          </p:cNvPr>
          <p:cNvSpPr txBox="1">
            <a:spLocks/>
          </p:cNvSpPr>
          <p:nvPr/>
        </p:nvSpPr>
        <p:spPr>
          <a:xfrm>
            <a:off x="1025610" y="3922576"/>
            <a:ext cx="10361531" cy="26783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/>
              <a:t>How can </a:t>
            </a:r>
            <a:r>
              <a:rPr lang="en-US" sz="6600" b="1" dirty="0"/>
              <a:t>your project </a:t>
            </a:r>
            <a:r>
              <a:rPr lang="en-US" sz="6600" dirty="0"/>
              <a:t>help this person?</a:t>
            </a:r>
          </a:p>
        </p:txBody>
      </p:sp>
      <p:pic>
        <p:nvPicPr>
          <p:cNvPr id="10" name="Graphic 2" descr="Open hand with plant with solid fill">
            <a:extLst>
              <a:ext uri="{FF2B5EF4-FFF2-40B4-BE49-F238E27FC236}">
                <a16:creationId xmlns:a16="http://schemas.microsoft.com/office/drawing/2014/main" id="{62295E5F-CAAB-A34C-D346-3D9004F818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67128" y="979854"/>
            <a:ext cx="3487062" cy="3462296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B841C8EA-3E3B-519A-D3CC-BD01C72700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793" y="622981"/>
            <a:ext cx="4398758" cy="3656468"/>
          </a:xfrm>
          <a:prstGeom prst="rect">
            <a:avLst/>
          </a:prstGeom>
          <a:effectLst>
            <a:glow rad="101600">
              <a:schemeClr val="tx1">
                <a:alpha val="6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309181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84524344-6823-49EA-89D4-E36A82A9F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28ED52-5540-D2CF-6B26-97486FA29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9" y="3096289"/>
            <a:ext cx="4118655" cy="289274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Who This Talk Is For</a:t>
            </a:r>
          </a:p>
        </p:txBody>
      </p:sp>
      <p:grpSp>
        <p:nvGrpSpPr>
          <p:cNvPr id="19" name="Group 9">
            <a:extLst>
              <a:ext uri="{FF2B5EF4-FFF2-40B4-BE49-F238E27FC236}">
                <a16:creationId xmlns:a16="http://schemas.microsoft.com/office/drawing/2014/main" id="{83F0465A-8953-42AC-8F67-7B9A54E66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6142518"/>
            <a:ext cx="10455568" cy="715482"/>
            <a:chOff x="0" y="6142518"/>
            <a:chExt cx="10455568" cy="715482"/>
          </a:xfrm>
          <a:effectLst>
            <a:outerShdw blurRad="381000" dist="152400" dir="162000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CE1BBA-977A-4210-A80D-8A0BAAA18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7789" y="6848400"/>
              <a:ext cx="153399" cy="9600"/>
            </a:xfrm>
            <a:custGeom>
              <a:avLst/>
              <a:gdLst>
                <a:gd name="connsiteX0" fmla="*/ 92746 w 153399"/>
                <a:gd name="connsiteY0" fmla="*/ 43 h 9600"/>
                <a:gd name="connsiteX1" fmla="*/ 144918 w 153399"/>
                <a:gd name="connsiteY1" fmla="*/ 6433 h 9600"/>
                <a:gd name="connsiteX2" fmla="*/ 153399 w 153399"/>
                <a:gd name="connsiteY2" fmla="*/ 9600 h 9600"/>
                <a:gd name="connsiteX3" fmla="*/ 0 w 153399"/>
                <a:gd name="connsiteY3" fmla="*/ 9600 h 9600"/>
                <a:gd name="connsiteX4" fmla="*/ 26678 w 153399"/>
                <a:gd name="connsiteY4" fmla="*/ 6286 h 9600"/>
                <a:gd name="connsiteX5" fmla="*/ 92746 w 153399"/>
                <a:gd name="connsiteY5" fmla="*/ 43 h 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399" h="9600">
                  <a:moveTo>
                    <a:pt x="92746" y="43"/>
                  </a:moveTo>
                  <a:cubicBezTo>
                    <a:pt x="111004" y="-358"/>
                    <a:pt x="128295" y="2072"/>
                    <a:pt x="144918" y="6433"/>
                  </a:cubicBezTo>
                  <a:lnTo>
                    <a:pt x="153399" y="9600"/>
                  </a:lnTo>
                  <a:lnTo>
                    <a:pt x="0" y="9600"/>
                  </a:lnTo>
                  <a:lnTo>
                    <a:pt x="26678" y="6286"/>
                  </a:lnTo>
                  <a:cubicBezTo>
                    <a:pt x="48667" y="3255"/>
                    <a:pt x="70647" y="552"/>
                    <a:pt x="92746" y="43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1E1A328-D621-4993-B11B-011ED169A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0" y="6142518"/>
              <a:ext cx="10455568" cy="715481"/>
              <a:chOff x="0" y="0"/>
              <a:chExt cx="10455568" cy="715481"/>
            </a:xfrm>
          </p:grpSpPr>
          <p:sp>
            <p:nvSpPr>
              <p:cNvPr id="20" name="Freeform: Shape 12">
                <a:extLst>
                  <a:ext uri="{FF2B5EF4-FFF2-40B4-BE49-F238E27FC236}">
                    <a16:creationId xmlns:a16="http://schemas.microsoft.com/office/drawing/2014/main" id="{41D2543A-0A6F-4980-98CA-658AA8EEAC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solidFill>
                <a:schemeClr val="l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Freeform: Shape 13">
                <a:extLst>
                  <a:ext uri="{FF2B5EF4-FFF2-40B4-BE49-F238E27FC236}">
                    <a16:creationId xmlns:a16="http://schemas.microsoft.com/office/drawing/2014/main" id="{3D0F2937-CF06-453C-B076-800064AE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0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blipFill>
                <a:blip r:embed="rId3">
                  <a:alphaModFix amt="57000"/>
                </a:blip>
                <a:tile tx="0" ty="0" sx="100000" sy="100000" flip="none" algn="tl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7" name="Graphic 16" descr="Guitar with solid fill">
            <a:extLst>
              <a:ext uri="{FF2B5EF4-FFF2-40B4-BE49-F238E27FC236}">
                <a16:creationId xmlns:a16="http://schemas.microsoft.com/office/drawing/2014/main" id="{9D778485-1718-ED09-B286-5EC3FAB16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98000" y="648145"/>
            <a:ext cx="1800000" cy="1800000"/>
          </a:xfrm>
          <a:prstGeom prst="rect">
            <a:avLst/>
          </a:prstGeom>
        </p:spPr>
      </p:pic>
      <p:pic>
        <p:nvPicPr>
          <p:cNvPr id="22" name="Graphic 21" descr="Storytelling with solid fill">
            <a:extLst>
              <a:ext uri="{FF2B5EF4-FFF2-40B4-BE49-F238E27FC236}">
                <a16:creationId xmlns:a16="http://schemas.microsoft.com/office/drawing/2014/main" id="{DFF5678A-6273-194D-A919-75BBBA3ED4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96000" y="648145"/>
            <a:ext cx="1800000" cy="1800000"/>
          </a:xfrm>
          <a:prstGeom prst="rect">
            <a:avLst/>
          </a:prstGeom>
        </p:spPr>
      </p:pic>
      <p:pic>
        <p:nvPicPr>
          <p:cNvPr id="23" name="Graphic 22" descr="Court with solid fill">
            <a:extLst>
              <a:ext uri="{FF2B5EF4-FFF2-40B4-BE49-F238E27FC236}">
                <a16:creationId xmlns:a16="http://schemas.microsoft.com/office/drawing/2014/main" id="{4386D95F-FFAC-EA26-566A-65B36C5428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94000" y="648145"/>
            <a:ext cx="1800000" cy="1800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92639A9-BD56-814B-96AC-714648848F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16311" y="3445510"/>
            <a:ext cx="1959377" cy="2230486"/>
          </a:xfrm>
          <a:prstGeom prst="rect">
            <a:avLst/>
          </a:prstGeom>
        </p:spPr>
      </p:pic>
      <p:pic>
        <p:nvPicPr>
          <p:cNvPr id="25" name="Graphic 24" descr="No sign outline">
            <a:extLst>
              <a:ext uri="{FF2B5EF4-FFF2-40B4-BE49-F238E27FC236}">
                <a16:creationId xmlns:a16="http://schemas.microsoft.com/office/drawing/2014/main" id="{E9C16EEB-52AC-B53E-23BB-ABADAE5257D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4545743" y="3116019"/>
            <a:ext cx="3100511" cy="3100511"/>
          </a:xfrm>
          <a:prstGeom prst="rect">
            <a:avLst/>
          </a:prstGeom>
        </p:spPr>
      </p:pic>
      <p:pic>
        <p:nvPicPr>
          <p:cNvPr id="4" name="Graphic 2" descr="Open hand with plant with solid fill">
            <a:extLst>
              <a:ext uri="{FF2B5EF4-FFF2-40B4-BE49-F238E27FC236}">
                <a16:creationId xmlns:a16="http://schemas.microsoft.com/office/drawing/2014/main" id="{E4E2DC54-ED73-E599-F667-DEB8CB049F6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475643" y="3339029"/>
            <a:ext cx="2585291" cy="256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31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36">
            <a:extLst>
              <a:ext uri="{FF2B5EF4-FFF2-40B4-BE49-F238E27FC236}">
                <a16:creationId xmlns:a16="http://schemas.microsoft.com/office/drawing/2014/main" id="{325166D1-1B21-4128-AC42-61745528E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6BC154-27D1-6147-DE56-4FEB20B12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8531" y="497755"/>
            <a:ext cx="4863828" cy="762177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About Me</a:t>
            </a:r>
            <a:endParaRPr lang="en-CA" sz="4000" dirty="0">
              <a:solidFill>
                <a:schemeClr val="bg1"/>
              </a:solidFill>
            </a:endParaRPr>
          </a:p>
        </p:txBody>
      </p:sp>
      <p:pic>
        <p:nvPicPr>
          <p:cNvPr id="7" name="Picture 6" descr="A couple of men smiling&#10;&#10;Description automatically generated with low confidence">
            <a:extLst>
              <a:ext uri="{FF2B5EF4-FFF2-40B4-BE49-F238E27FC236}">
                <a16:creationId xmlns:a16="http://schemas.microsoft.com/office/drawing/2014/main" id="{B7D94B3E-8FD2-735E-5220-DD32D99A3C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2" r="-355" b="2"/>
          <a:stretch/>
        </p:blipFill>
        <p:spPr>
          <a:xfrm>
            <a:off x="20" y="2"/>
            <a:ext cx="6186992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44" name="Group 38">
            <a:extLst>
              <a:ext uri="{FF2B5EF4-FFF2-40B4-BE49-F238E27FC236}">
                <a16:creationId xmlns:a16="http://schemas.microsoft.com/office/drawing/2014/main" id="{E6517BAC-C80F-4065-90D8-703493E0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95368" y="0"/>
            <a:ext cx="874718" cy="6857455"/>
            <a:chOff x="5395368" y="0"/>
            <a:chExt cx="874718" cy="6857455"/>
          </a:xfrm>
        </p:grpSpPr>
        <p:sp>
          <p:nvSpPr>
            <p:cNvPr id="45" name="Freeform: Shape 39">
              <a:extLst>
                <a:ext uri="{FF2B5EF4-FFF2-40B4-BE49-F238E27FC236}">
                  <a16:creationId xmlns:a16="http://schemas.microsoft.com/office/drawing/2014/main" id="{984DCDA5-A261-4103-B44C-068DCEA03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0">
              <a:extLst>
                <a:ext uri="{FF2B5EF4-FFF2-40B4-BE49-F238E27FC236}">
                  <a16:creationId xmlns:a16="http://schemas.microsoft.com/office/drawing/2014/main" id="{4E59A2A1-1352-47AA-80C2-0FF53759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399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32" name="Content Placeholder 4">
            <a:extLst>
              <a:ext uri="{FF2B5EF4-FFF2-40B4-BE49-F238E27FC236}">
                <a16:creationId xmlns:a16="http://schemas.microsoft.com/office/drawing/2014/main" id="{5E79B22E-5875-4556-2CBD-C0B6B00CC2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370781"/>
              </p:ext>
            </p:extLst>
          </p:nvPr>
        </p:nvGraphicFramePr>
        <p:xfrm>
          <a:off x="6716055" y="1331368"/>
          <a:ext cx="5133849" cy="3648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9" name="Graphic 8" descr="Guitar with solid fill">
            <a:extLst>
              <a:ext uri="{FF2B5EF4-FFF2-40B4-BE49-F238E27FC236}">
                <a16:creationId xmlns:a16="http://schemas.microsoft.com/office/drawing/2014/main" id="{BD825F27-54EB-8C42-5931-C3E07A2F4E7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000875" y="5288523"/>
            <a:ext cx="1360228" cy="13602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D6D48D-FC4F-7EF0-9AAF-7A100243137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63439" y="5288523"/>
            <a:ext cx="1081259" cy="1230866"/>
          </a:xfrm>
          <a:prstGeom prst="rect">
            <a:avLst/>
          </a:prstGeom>
        </p:spPr>
      </p:pic>
      <p:pic>
        <p:nvPicPr>
          <p:cNvPr id="12" name="Graphic 2" descr="Open hand with plant with solid fill">
            <a:extLst>
              <a:ext uri="{FF2B5EF4-FFF2-40B4-BE49-F238E27FC236}">
                <a16:creationId xmlns:a16="http://schemas.microsoft.com/office/drawing/2014/main" id="{E500434E-060C-7A73-8FD1-7431F7291EE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504726" y="5300825"/>
            <a:ext cx="1345178" cy="1335624"/>
          </a:xfrm>
          <a:prstGeom prst="rect">
            <a:avLst/>
          </a:prstGeom>
        </p:spPr>
      </p:pic>
      <p:pic>
        <p:nvPicPr>
          <p:cNvPr id="11" name="Graphic 10" descr="No sign outline">
            <a:extLst>
              <a:ext uri="{FF2B5EF4-FFF2-40B4-BE49-F238E27FC236}">
                <a16:creationId xmlns:a16="http://schemas.microsoft.com/office/drawing/2014/main" id="{0335D091-29A5-67E9-35B9-66E5DE0C5A7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/>
        </p:blipFill>
        <p:spPr>
          <a:xfrm>
            <a:off x="8577588" y="5145075"/>
            <a:ext cx="1647124" cy="164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414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4C0F3E6-8556-44FD-8EA8-6104250D08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E094681-1EAC-458F-9254-E0691AD64F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8C13991-7851-47B5-BD9D-E99F919D6F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62E00C-12CB-3F04-1C44-92A24DD8F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490" y="1258712"/>
            <a:ext cx="6140449" cy="1323439"/>
          </a:xfrm>
        </p:spPr>
        <p:txBody>
          <a:bodyPr anchor="t"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ffopportunity</a:t>
            </a:r>
            <a:endParaRPr lang="en-CA" sz="6600" dirty="0">
              <a:solidFill>
                <a:schemeClr val="bg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5803AD-F5AF-023A-3D24-F6A3740FB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43200"/>
            <a:ext cx="6140449" cy="3265488"/>
          </a:xfrm>
        </p:spPr>
        <p:txBody>
          <a:bodyPr>
            <a:normAutofit lnSpcReduction="10000"/>
          </a:bodyPr>
          <a:lstStyle/>
          <a:p>
            <a:r>
              <a:rPr lang="en-US" sz="3600">
                <a:solidFill>
                  <a:schemeClr val="bg1">
                    <a:alpha val="80000"/>
                  </a:schemeClr>
                </a:solidFill>
              </a:rPr>
              <a:t>Uses NFL play by play data</a:t>
            </a:r>
          </a:p>
          <a:p>
            <a:r>
              <a:rPr lang="en-US" sz="3600">
                <a:solidFill>
                  <a:schemeClr val="bg1">
                    <a:alpha val="80000"/>
                  </a:schemeClr>
                </a:solidFill>
              </a:rPr>
              <a:t>Expected Fantasy Points</a:t>
            </a:r>
          </a:p>
          <a:p>
            <a:pPr lvl="1"/>
            <a:r>
              <a:rPr lang="en-US" sz="3200">
                <a:solidFill>
                  <a:schemeClr val="bg1">
                    <a:alpha val="80000"/>
                  </a:schemeClr>
                </a:solidFill>
              </a:rPr>
              <a:t>Measures the value of player opportunities in fantasy football</a:t>
            </a:r>
            <a:br>
              <a:rPr lang="en-US">
                <a:solidFill>
                  <a:schemeClr val="bg1">
                    <a:alpha val="80000"/>
                  </a:schemeClr>
                </a:solidFill>
              </a:rPr>
            </a:br>
            <a:endParaRPr lang="en-US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r>
              <a:rPr lang="en-US">
                <a:solidFill>
                  <a:schemeClr val="bg1">
                    <a:alpha val="80000"/>
                  </a:schemeClr>
                </a:solidFill>
              </a:rPr>
              <a:t>github.com/ffverse/ffopportunity </a:t>
            </a:r>
            <a:endParaRPr lang="en-US" dirty="0">
              <a:solidFill>
                <a:schemeClr val="bg1">
                  <a:alpha val="80000"/>
                </a:schemeClr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B868920F-3C89-4780-A399-2A0099F45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00" y="-1"/>
            <a:ext cx="4572000" cy="6858001"/>
            <a:chOff x="7620000" y="-1"/>
            <a:chExt cx="4572000" cy="6858001"/>
          </a:xfrm>
          <a:effectLst>
            <a:outerShdw blurRad="381000" dist="152400" dir="108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86BC9098-A1F2-42B4-B3CE-C89D727FA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7648048" y="0"/>
              <a:ext cx="4543952" cy="6858000"/>
              <a:chOff x="7648048" y="0"/>
              <a:chExt cx="4543952" cy="6858000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21BA563-EEB4-4E92-9277-DBB5C63157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648048" y="0"/>
                <a:ext cx="4543952" cy="6858000"/>
              </a:xfrm>
              <a:custGeom>
                <a:avLst/>
                <a:gdLst>
                  <a:gd name="connsiteX0" fmla="*/ 328959 w 4543952"/>
                  <a:gd name="connsiteY0" fmla="*/ 6564619 h 6858000"/>
                  <a:gd name="connsiteX1" fmla="*/ 306480 w 4543952"/>
                  <a:gd name="connsiteY1" fmla="*/ 6588624 h 6858000"/>
                  <a:gd name="connsiteX2" fmla="*/ 289858 w 4543952"/>
                  <a:gd name="connsiteY2" fmla="*/ 6625223 h 6858000"/>
                  <a:gd name="connsiteX3" fmla="*/ 289858 w 4543952"/>
                  <a:gd name="connsiteY3" fmla="*/ 6625224 h 6858000"/>
                  <a:gd name="connsiteX4" fmla="*/ 289870 w 4543952"/>
                  <a:gd name="connsiteY4" fmla="*/ 6645551 h 6858000"/>
                  <a:gd name="connsiteX5" fmla="*/ 296953 w 4543952"/>
                  <a:gd name="connsiteY5" fmla="*/ 6662539 h 6858000"/>
                  <a:gd name="connsiteX6" fmla="*/ 296953 w 4543952"/>
                  <a:gd name="connsiteY6" fmla="*/ 6662541 h 6858000"/>
                  <a:gd name="connsiteX7" fmla="*/ 296954 w 4543952"/>
                  <a:gd name="connsiteY7" fmla="*/ 6662543 h 6858000"/>
                  <a:gd name="connsiteX8" fmla="*/ 311551 w 4543952"/>
                  <a:gd name="connsiteY8" fmla="*/ 6702975 h 6858000"/>
                  <a:gd name="connsiteX9" fmla="*/ 297715 w 4543952"/>
                  <a:gd name="connsiteY9" fmla="*/ 6742551 h 6858000"/>
                  <a:gd name="connsiteX10" fmla="*/ 297714 w 4543952"/>
                  <a:gd name="connsiteY10" fmla="*/ 6742554 h 6858000"/>
                  <a:gd name="connsiteX11" fmla="*/ 283011 w 4543952"/>
                  <a:gd name="connsiteY11" fmla="*/ 6776799 h 6858000"/>
                  <a:gd name="connsiteX12" fmla="*/ 278238 w 4543952"/>
                  <a:gd name="connsiteY12" fmla="*/ 6812061 h 6858000"/>
                  <a:gd name="connsiteX13" fmla="*/ 278237 w 4543952"/>
                  <a:gd name="connsiteY13" fmla="*/ 6812062 h 6858000"/>
                  <a:gd name="connsiteX14" fmla="*/ 278237 w 4543952"/>
                  <a:gd name="connsiteY14" fmla="*/ 6812063 h 6858000"/>
                  <a:gd name="connsiteX15" fmla="*/ 278238 w 4543952"/>
                  <a:gd name="connsiteY15" fmla="*/ 6812061 h 6858000"/>
                  <a:gd name="connsiteX16" fmla="*/ 297714 w 4543952"/>
                  <a:gd name="connsiteY16" fmla="*/ 6742554 h 6858000"/>
                  <a:gd name="connsiteX17" fmla="*/ 297715 w 4543952"/>
                  <a:gd name="connsiteY17" fmla="*/ 6742552 h 6858000"/>
                  <a:gd name="connsiteX18" fmla="*/ 311551 w 4543952"/>
                  <a:gd name="connsiteY18" fmla="*/ 6702976 h 6858000"/>
                  <a:gd name="connsiteX19" fmla="*/ 311551 w 4543952"/>
                  <a:gd name="connsiteY19" fmla="*/ 6702975 h 6858000"/>
                  <a:gd name="connsiteX20" fmla="*/ 308405 w 4543952"/>
                  <a:gd name="connsiteY20" fmla="*/ 6683026 h 6858000"/>
                  <a:gd name="connsiteX21" fmla="*/ 296954 w 4543952"/>
                  <a:gd name="connsiteY21" fmla="*/ 6662543 h 6858000"/>
                  <a:gd name="connsiteX22" fmla="*/ 296953 w 4543952"/>
                  <a:gd name="connsiteY22" fmla="*/ 6662540 h 6858000"/>
                  <a:gd name="connsiteX23" fmla="*/ 296953 w 4543952"/>
                  <a:gd name="connsiteY23" fmla="*/ 6662539 h 6858000"/>
                  <a:gd name="connsiteX24" fmla="*/ 289858 w 4543952"/>
                  <a:gd name="connsiteY24" fmla="*/ 6625224 h 6858000"/>
                  <a:gd name="connsiteX25" fmla="*/ 306480 w 4543952"/>
                  <a:gd name="connsiteY25" fmla="*/ 6588625 h 6858000"/>
                  <a:gd name="connsiteX26" fmla="*/ 328959 w 4543952"/>
                  <a:gd name="connsiteY26" fmla="*/ 6564620 h 6858000"/>
                  <a:gd name="connsiteX27" fmla="*/ 248638 w 4543952"/>
                  <a:gd name="connsiteY27" fmla="*/ 6438980 h 6858000"/>
                  <a:gd name="connsiteX28" fmla="*/ 268569 w 4543952"/>
                  <a:gd name="connsiteY28" fmla="*/ 6463840 h 6858000"/>
                  <a:gd name="connsiteX29" fmla="*/ 268572 w 4543952"/>
                  <a:gd name="connsiteY29" fmla="*/ 6463848 h 6858000"/>
                  <a:gd name="connsiteX30" fmla="*/ 279556 w 4543952"/>
                  <a:gd name="connsiteY30" fmla="*/ 6508051 h 6858000"/>
                  <a:gd name="connsiteX31" fmla="*/ 282367 w 4543952"/>
                  <a:gd name="connsiteY31" fmla="*/ 6513011 h 6858000"/>
                  <a:gd name="connsiteX32" fmla="*/ 284834 w 4543952"/>
                  <a:gd name="connsiteY32" fmla="*/ 6521803 h 6858000"/>
                  <a:gd name="connsiteX33" fmla="*/ 301172 w 4543952"/>
                  <a:gd name="connsiteY33" fmla="*/ 6546194 h 6858000"/>
                  <a:gd name="connsiteX34" fmla="*/ 301172 w 4543952"/>
                  <a:gd name="connsiteY34" fmla="*/ 6546193 h 6858000"/>
                  <a:gd name="connsiteX35" fmla="*/ 282367 w 4543952"/>
                  <a:gd name="connsiteY35" fmla="*/ 6513011 h 6858000"/>
                  <a:gd name="connsiteX36" fmla="*/ 268572 w 4543952"/>
                  <a:gd name="connsiteY36" fmla="*/ 6463848 h 6858000"/>
                  <a:gd name="connsiteX37" fmla="*/ 268569 w 4543952"/>
                  <a:gd name="connsiteY37" fmla="*/ 6463839 h 6858000"/>
                  <a:gd name="connsiteX38" fmla="*/ 166047 w 4543952"/>
                  <a:gd name="connsiteY38" fmla="*/ 6392242 h 6858000"/>
                  <a:gd name="connsiteX39" fmla="*/ 173364 w 4543952"/>
                  <a:gd name="connsiteY39" fmla="*/ 6407332 h 6858000"/>
                  <a:gd name="connsiteX40" fmla="*/ 173364 w 4543952"/>
                  <a:gd name="connsiteY40" fmla="*/ 6407331 h 6858000"/>
                  <a:gd name="connsiteX41" fmla="*/ 401733 w 4543952"/>
                  <a:gd name="connsiteY41" fmla="*/ 4221390 h 6858000"/>
                  <a:gd name="connsiteX42" fmla="*/ 396017 w 4543952"/>
                  <a:gd name="connsiteY42" fmla="*/ 4253013 h 6858000"/>
                  <a:gd name="connsiteX43" fmla="*/ 356201 w 4543952"/>
                  <a:gd name="connsiteY43" fmla="*/ 4324644 h 6858000"/>
                  <a:gd name="connsiteX44" fmla="*/ 347247 w 4543952"/>
                  <a:gd name="connsiteY44" fmla="*/ 4363889 h 6858000"/>
                  <a:gd name="connsiteX45" fmla="*/ 347247 w 4543952"/>
                  <a:gd name="connsiteY45" fmla="*/ 4363890 h 6858000"/>
                  <a:gd name="connsiteX46" fmla="*/ 348009 w 4543952"/>
                  <a:gd name="connsiteY46" fmla="*/ 4482004 h 6858000"/>
                  <a:gd name="connsiteX47" fmla="*/ 408019 w 4543952"/>
                  <a:gd name="connsiteY47" fmla="*/ 4659174 h 6858000"/>
                  <a:gd name="connsiteX48" fmla="*/ 416021 w 4543952"/>
                  <a:gd name="connsiteY48" fmla="*/ 4677655 h 6858000"/>
                  <a:gd name="connsiteX49" fmla="*/ 425928 w 4543952"/>
                  <a:gd name="connsiteY49" fmla="*/ 4767764 h 6858000"/>
                  <a:gd name="connsiteX50" fmla="*/ 427237 w 4543952"/>
                  <a:gd name="connsiteY50" fmla="*/ 4800482 h 6858000"/>
                  <a:gd name="connsiteX51" fmla="*/ 412401 w 4543952"/>
                  <a:gd name="connsiteY51" fmla="*/ 4828915 h 6858000"/>
                  <a:gd name="connsiteX52" fmla="*/ 391971 w 4543952"/>
                  <a:gd name="connsiteY52" fmla="*/ 4857316 h 6858000"/>
                  <a:gd name="connsiteX53" fmla="*/ 390221 w 4543952"/>
                  <a:gd name="connsiteY53" fmla="*/ 4863342 h 6858000"/>
                  <a:gd name="connsiteX54" fmla="*/ 387469 w 4543952"/>
                  <a:gd name="connsiteY54" fmla="*/ 4867613 h 6858000"/>
                  <a:gd name="connsiteX55" fmla="*/ 382691 w 4543952"/>
                  <a:gd name="connsiteY55" fmla="*/ 4889274 h 6858000"/>
                  <a:gd name="connsiteX56" fmla="*/ 382691 w 4543952"/>
                  <a:gd name="connsiteY56" fmla="*/ 4889275 h 6858000"/>
                  <a:gd name="connsiteX57" fmla="*/ 384396 w 4543952"/>
                  <a:gd name="connsiteY57" fmla="*/ 4912168 h 6858000"/>
                  <a:gd name="connsiteX58" fmla="*/ 385799 w 4543952"/>
                  <a:gd name="connsiteY58" fmla="*/ 4933804 h 6858000"/>
                  <a:gd name="connsiteX59" fmla="*/ 378247 w 4543952"/>
                  <a:gd name="connsiteY59" fmla="*/ 4957452 h 6858000"/>
                  <a:gd name="connsiteX60" fmla="*/ 360964 w 4543952"/>
                  <a:gd name="connsiteY60" fmla="*/ 4987036 h 6858000"/>
                  <a:gd name="connsiteX61" fmla="*/ 334485 w 4543952"/>
                  <a:gd name="connsiteY61" fmla="*/ 5041520 h 6858000"/>
                  <a:gd name="connsiteX62" fmla="*/ 321371 w 4543952"/>
                  <a:gd name="connsiteY62" fmla="*/ 5087422 h 6858000"/>
                  <a:gd name="connsiteX63" fmla="*/ 321364 w 4543952"/>
                  <a:gd name="connsiteY63" fmla="*/ 5087449 h 6858000"/>
                  <a:gd name="connsiteX64" fmla="*/ 315482 w 4543952"/>
                  <a:gd name="connsiteY64" fmla="*/ 5102460 h 6858000"/>
                  <a:gd name="connsiteX65" fmla="*/ 308338 w 4543952"/>
                  <a:gd name="connsiteY65" fmla="*/ 5133219 h 6858000"/>
                  <a:gd name="connsiteX66" fmla="*/ 308337 w 4543952"/>
                  <a:gd name="connsiteY66" fmla="*/ 5133223 h 6858000"/>
                  <a:gd name="connsiteX67" fmla="*/ 308337 w 4543952"/>
                  <a:gd name="connsiteY67" fmla="*/ 5133224 h 6858000"/>
                  <a:gd name="connsiteX68" fmla="*/ 315052 w 4543952"/>
                  <a:gd name="connsiteY68" fmla="*/ 5166113 h 6858000"/>
                  <a:gd name="connsiteX69" fmla="*/ 314362 w 4543952"/>
                  <a:gd name="connsiteY69" fmla="*/ 5172089 h 6858000"/>
                  <a:gd name="connsiteX70" fmla="*/ 311814 w 4543952"/>
                  <a:gd name="connsiteY70" fmla="*/ 5179066 h 6858000"/>
                  <a:gd name="connsiteX71" fmla="*/ 311814 w 4543952"/>
                  <a:gd name="connsiteY71" fmla="*/ 5179067 h 6858000"/>
                  <a:gd name="connsiteX72" fmla="*/ 335437 w 4543952"/>
                  <a:gd name="connsiteY72" fmla="*/ 5272796 h 6858000"/>
                  <a:gd name="connsiteX73" fmla="*/ 360397 w 4543952"/>
                  <a:gd name="connsiteY73" fmla="*/ 5321350 h 6858000"/>
                  <a:gd name="connsiteX74" fmla="*/ 364317 w 4543952"/>
                  <a:gd name="connsiteY74" fmla="*/ 5355013 h 6858000"/>
                  <a:gd name="connsiteX75" fmla="*/ 359440 w 4543952"/>
                  <a:gd name="connsiteY75" fmla="*/ 5385383 h 6858000"/>
                  <a:gd name="connsiteX76" fmla="*/ 351249 w 4543952"/>
                  <a:gd name="connsiteY76" fmla="*/ 5425581 h 6858000"/>
                  <a:gd name="connsiteX77" fmla="*/ 339627 w 4543952"/>
                  <a:gd name="connsiteY77" fmla="*/ 5480636 h 6858000"/>
                  <a:gd name="connsiteX78" fmla="*/ 335103 w 4543952"/>
                  <a:gd name="connsiteY78" fmla="*/ 5507666 h 6858000"/>
                  <a:gd name="connsiteX79" fmla="*/ 335103 w 4543952"/>
                  <a:gd name="connsiteY79" fmla="*/ 5507667 h 6858000"/>
                  <a:gd name="connsiteX80" fmla="*/ 337324 w 4543952"/>
                  <a:gd name="connsiteY80" fmla="*/ 5520421 h 6858000"/>
                  <a:gd name="connsiteX81" fmla="*/ 345722 w 4543952"/>
                  <a:gd name="connsiteY81" fmla="*/ 5531691 h 6858000"/>
                  <a:gd name="connsiteX82" fmla="*/ 345723 w 4543952"/>
                  <a:gd name="connsiteY82" fmla="*/ 5531693 h 6858000"/>
                  <a:gd name="connsiteX83" fmla="*/ 355869 w 4543952"/>
                  <a:gd name="connsiteY83" fmla="*/ 5547577 h 6858000"/>
                  <a:gd name="connsiteX84" fmla="*/ 346295 w 4543952"/>
                  <a:gd name="connsiteY84" fmla="*/ 5562745 h 6858000"/>
                  <a:gd name="connsiteX85" fmla="*/ 275047 w 4543952"/>
                  <a:gd name="connsiteY85" fmla="*/ 5704482 h 6858000"/>
                  <a:gd name="connsiteX86" fmla="*/ 269141 w 4543952"/>
                  <a:gd name="connsiteY86" fmla="*/ 5740487 h 6858000"/>
                  <a:gd name="connsiteX87" fmla="*/ 260376 w 4543952"/>
                  <a:gd name="connsiteY87" fmla="*/ 5760872 h 6858000"/>
                  <a:gd name="connsiteX88" fmla="*/ 171981 w 4543952"/>
                  <a:gd name="connsiteY88" fmla="*/ 5883750 h 6858000"/>
                  <a:gd name="connsiteX89" fmla="*/ 171979 w 4543952"/>
                  <a:gd name="connsiteY89" fmla="*/ 5883755 h 6858000"/>
                  <a:gd name="connsiteX90" fmla="*/ 160957 w 4543952"/>
                  <a:gd name="connsiteY90" fmla="*/ 5909350 h 6858000"/>
                  <a:gd name="connsiteX91" fmla="*/ 154076 w 4543952"/>
                  <a:gd name="connsiteY91" fmla="*/ 5935945 h 6858000"/>
                  <a:gd name="connsiteX92" fmla="*/ 154075 w 4543952"/>
                  <a:gd name="connsiteY92" fmla="*/ 5935948 h 6858000"/>
                  <a:gd name="connsiteX93" fmla="*/ 154075 w 4543952"/>
                  <a:gd name="connsiteY93" fmla="*/ 5935949 h 6858000"/>
                  <a:gd name="connsiteX94" fmla="*/ 154242 w 4543952"/>
                  <a:gd name="connsiteY94" fmla="*/ 5964476 h 6858000"/>
                  <a:gd name="connsiteX95" fmla="*/ 157695 w 4543952"/>
                  <a:gd name="connsiteY95" fmla="*/ 5993289 h 6858000"/>
                  <a:gd name="connsiteX96" fmla="*/ 157695 w 4543952"/>
                  <a:gd name="connsiteY96" fmla="*/ 5993291 h 6858000"/>
                  <a:gd name="connsiteX97" fmla="*/ 164171 w 4543952"/>
                  <a:gd name="connsiteY97" fmla="*/ 6026440 h 6858000"/>
                  <a:gd name="connsiteX98" fmla="*/ 220371 w 4543952"/>
                  <a:gd name="connsiteY98" fmla="*/ 6108738 h 6858000"/>
                  <a:gd name="connsiteX99" fmla="*/ 234064 w 4543952"/>
                  <a:gd name="connsiteY99" fmla="*/ 6133314 h 6858000"/>
                  <a:gd name="connsiteX100" fmla="*/ 218468 w 4543952"/>
                  <a:gd name="connsiteY100" fmla="*/ 6155599 h 6858000"/>
                  <a:gd name="connsiteX101" fmla="*/ 218465 w 4543952"/>
                  <a:gd name="connsiteY101" fmla="*/ 6155601 h 6858000"/>
                  <a:gd name="connsiteX102" fmla="*/ 179794 w 4543952"/>
                  <a:gd name="connsiteY102" fmla="*/ 6228755 h 6858000"/>
                  <a:gd name="connsiteX103" fmla="*/ 162457 w 4543952"/>
                  <a:gd name="connsiteY103" fmla="*/ 6361538 h 6858000"/>
                  <a:gd name="connsiteX104" fmla="*/ 162457 w 4543952"/>
                  <a:gd name="connsiteY104" fmla="*/ 6361539 h 6858000"/>
                  <a:gd name="connsiteX105" fmla="*/ 179794 w 4543952"/>
                  <a:gd name="connsiteY105" fmla="*/ 6228756 h 6858000"/>
                  <a:gd name="connsiteX106" fmla="*/ 218465 w 4543952"/>
                  <a:gd name="connsiteY106" fmla="*/ 6155602 h 6858000"/>
                  <a:gd name="connsiteX107" fmla="*/ 218468 w 4543952"/>
                  <a:gd name="connsiteY107" fmla="*/ 6155599 h 6858000"/>
                  <a:gd name="connsiteX108" fmla="*/ 230364 w 4543952"/>
                  <a:gd name="connsiteY108" fmla="*/ 6143189 h 6858000"/>
                  <a:gd name="connsiteX109" fmla="*/ 234064 w 4543952"/>
                  <a:gd name="connsiteY109" fmla="*/ 6133314 h 6858000"/>
                  <a:gd name="connsiteX110" fmla="*/ 234064 w 4543952"/>
                  <a:gd name="connsiteY110" fmla="*/ 6133313 h 6858000"/>
                  <a:gd name="connsiteX111" fmla="*/ 220371 w 4543952"/>
                  <a:gd name="connsiteY111" fmla="*/ 6108737 h 6858000"/>
                  <a:gd name="connsiteX112" fmla="*/ 164171 w 4543952"/>
                  <a:gd name="connsiteY112" fmla="*/ 6026439 h 6858000"/>
                  <a:gd name="connsiteX113" fmla="*/ 157695 w 4543952"/>
                  <a:gd name="connsiteY113" fmla="*/ 5993290 h 6858000"/>
                  <a:gd name="connsiteX114" fmla="*/ 157695 w 4543952"/>
                  <a:gd name="connsiteY114" fmla="*/ 5993289 h 6858000"/>
                  <a:gd name="connsiteX115" fmla="*/ 154075 w 4543952"/>
                  <a:gd name="connsiteY115" fmla="*/ 5935949 h 6858000"/>
                  <a:gd name="connsiteX116" fmla="*/ 154076 w 4543952"/>
                  <a:gd name="connsiteY116" fmla="*/ 5935945 h 6858000"/>
                  <a:gd name="connsiteX117" fmla="*/ 171979 w 4543952"/>
                  <a:gd name="connsiteY117" fmla="*/ 5883755 h 6858000"/>
                  <a:gd name="connsiteX118" fmla="*/ 171981 w 4543952"/>
                  <a:gd name="connsiteY118" fmla="*/ 5883751 h 6858000"/>
                  <a:gd name="connsiteX119" fmla="*/ 260376 w 4543952"/>
                  <a:gd name="connsiteY119" fmla="*/ 5760873 h 6858000"/>
                  <a:gd name="connsiteX120" fmla="*/ 269141 w 4543952"/>
                  <a:gd name="connsiteY120" fmla="*/ 5740488 h 6858000"/>
                  <a:gd name="connsiteX121" fmla="*/ 275047 w 4543952"/>
                  <a:gd name="connsiteY121" fmla="*/ 5704483 h 6858000"/>
                  <a:gd name="connsiteX122" fmla="*/ 346295 w 4543952"/>
                  <a:gd name="connsiteY122" fmla="*/ 5562746 h 6858000"/>
                  <a:gd name="connsiteX123" fmla="*/ 355869 w 4543952"/>
                  <a:gd name="connsiteY123" fmla="*/ 5547578 h 6858000"/>
                  <a:gd name="connsiteX124" fmla="*/ 355869 w 4543952"/>
                  <a:gd name="connsiteY124" fmla="*/ 5547577 h 6858000"/>
                  <a:gd name="connsiteX125" fmla="*/ 345723 w 4543952"/>
                  <a:gd name="connsiteY125" fmla="*/ 5531692 h 6858000"/>
                  <a:gd name="connsiteX126" fmla="*/ 345722 w 4543952"/>
                  <a:gd name="connsiteY126" fmla="*/ 5531691 h 6858000"/>
                  <a:gd name="connsiteX127" fmla="*/ 335103 w 4543952"/>
                  <a:gd name="connsiteY127" fmla="*/ 5507667 h 6858000"/>
                  <a:gd name="connsiteX128" fmla="*/ 339627 w 4543952"/>
                  <a:gd name="connsiteY128" fmla="*/ 5480637 h 6858000"/>
                  <a:gd name="connsiteX129" fmla="*/ 351249 w 4543952"/>
                  <a:gd name="connsiteY129" fmla="*/ 5425582 h 6858000"/>
                  <a:gd name="connsiteX130" fmla="*/ 359440 w 4543952"/>
                  <a:gd name="connsiteY130" fmla="*/ 5385384 h 6858000"/>
                  <a:gd name="connsiteX131" fmla="*/ 364317 w 4543952"/>
                  <a:gd name="connsiteY131" fmla="*/ 5355014 h 6858000"/>
                  <a:gd name="connsiteX132" fmla="*/ 364317 w 4543952"/>
                  <a:gd name="connsiteY132" fmla="*/ 5355013 h 6858000"/>
                  <a:gd name="connsiteX133" fmla="*/ 362870 w 4543952"/>
                  <a:gd name="connsiteY133" fmla="*/ 5326162 h 6858000"/>
                  <a:gd name="connsiteX134" fmla="*/ 360397 w 4543952"/>
                  <a:gd name="connsiteY134" fmla="*/ 5321350 h 6858000"/>
                  <a:gd name="connsiteX135" fmla="*/ 359341 w 4543952"/>
                  <a:gd name="connsiteY135" fmla="*/ 5312287 h 6858000"/>
                  <a:gd name="connsiteX136" fmla="*/ 335437 w 4543952"/>
                  <a:gd name="connsiteY136" fmla="*/ 5272795 h 6858000"/>
                  <a:gd name="connsiteX137" fmla="*/ 311981 w 4543952"/>
                  <a:gd name="connsiteY137" fmla="*/ 5229432 h 6858000"/>
                  <a:gd name="connsiteX138" fmla="*/ 311814 w 4543952"/>
                  <a:gd name="connsiteY138" fmla="*/ 5179067 h 6858000"/>
                  <a:gd name="connsiteX139" fmla="*/ 314362 w 4543952"/>
                  <a:gd name="connsiteY139" fmla="*/ 5172090 h 6858000"/>
                  <a:gd name="connsiteX140" fmla="*/ 315052 w 4543952"/>
                  <a:gd name="connsiteY140" fmla="*/ 5166113 h 6858000"/>
                  <a:gd name="connsiteX141" fmla="*/ 315052 w 4543952"/>
                  <a:gd name="connsiteY141" fmla="*/ 5166112 h 6858000"/>
                  <a:gd name="connsiteX142" fmla="*/ 308337 w 4543952"/>
                  <a:gd name="connsiteY142" fmla="*/ 5133224 h 6858000"/>
                  <a:gd name="connsiteX143" fmla="*/ 308338 w 4543952"/>
                  <a:gd name="connsiteY143" fmla="*/ 5133219 h 6858000"/>
                  <a:gd name="connsiteX144" fmla="*/ 321364 w 4543952"/>
                  <a:gd name="connsiteY144" fmla="*/ 5087449 h 6858000"/>
                  <a:gd name="connsiteX145" fmla="*/ 327270 w 4543952"/>
                  <a:gd name="connsiteY145" fmla="*/ 5072375 h 6858000"/>
                  <a:gd name="connsiteX146" fmla="*/ 334485 w 4543952"/>
                  <a:gd name="connsiteY146" fmla="*/ 5041521 h 6858000"/>
                  <a:gd name="connsiteX147" fmla="*/ 360964 w 4543952"/>
                  <a:gd name="connsiteY147" fmla="*/ 4987037 h 6858000"/>
                  <a:gd name="connsiteX148" fmla="*/ 376969 w 4543952"/>
                  <a:gd name="connsiteY148" fmla="*/ 4961455 h 6858000"/>
                  <a:gd name="connsiteX149" fmla="*/ 378247 w 4543952"/>
                  <a:gd name="connsiteY149" fmla="*/ 4957452 h 6858000"/>
                  <a:gd name="connsiteX150" fmla="*/ 381039 w 4543952"/>
                  <a:gd name="connsiteY150" fmla="*/ 4952672 h 6858000"/>
                  <a:gd name="connsiteX151" fmla="*/ 385799 w 4543952"/>
                  <a:gd name="connsiteY151" fmla="*/ 4933804 h 6858000"/>
                  <a:gd name="connsiteX152" fmla="*/ 384396 w 4543952"/>
                  <a:gd name="connsiteY152" fmla="*/ 4912167 h 6858000"/>
                  <a:gd name="connsiteX153" fmla="*/ 382691 w 4543952"/>
                  <a:gd name="connsiteY153" fmla="*/ 4889274 h 6858000"/>
                  <a:gd name="connsiteX154" fmla="*/ 390221 w 4543952"/>
                  <a:gd name="connsiteY154" fmla="*/ 4863342 h 6858000"/>
                  <a:gd name="connsiteX155" fmla="*/ 412401 w 4543952"/>
                  <a:gd name="connsiteY155" fmla="*/ 4828916 h 6858000"/>
                  <a:gd name="connsiteX156" fmla="*/ 427237 w 4543952"/>
                  <a:gd name="connsiteY156" fmla="*/ 4800483 h 6858000"/>
                  <a:gd name="connsiteX157" fmla="*/ 427237 w 4543952"/>
                  <a:gd name="connsiteY157" fmla="*/ 4800482 h 6858000"/>
                  <a:gd name="connsiteX158" fmla="*/ 425928 w 4543952"/>
                  <a:gd name="connsiteY158" fmla="*/ 4767763 h 6858000"/>
                  <a:gd name="connsiteX159" fmla="*/ 416021 w 4543952"/>
                  <a:gd name="connsiteY159" fmla="*/ 4677654 h 6858000"/>
                  <a:gd name="connsiteX160" fmla="*/ 408019 w 4543952"/>
                  <a:gd name="connsiteY160" fmla="*/ 4659173 h 6858000"/>
                  <a:gd name="connsiteX161" fmla="*/ 348009 w 4543952"/>
                  <a:gd name="connsiteY161" fmla="*/ 4482003 h 6858000"/>
                  <a:gd name="connsiteX162" fmla="*/ 347247 w 4543952"/>
                  <a:gd name="connsiteY162" fmla="*/ 4363890 h 6858000"/>
                  <a:gd name="connsiteX163" fmla="*/ 356201 w 4543952"/>
                  <a:gd name="connsiteY163" fmla="*/ 4324645 h 6858000"/>
                  <a:gd name="connsiteX164" fmla="*/ 396017 w 4543952"/>
                  <a:gd name="connsiteY164" fmla="*/ 4253014 h 6858000"/>
                  <a:gd name="connsiteX165" fmla="*/ 401733 w 4543952"/>
                  <a:gd name="connsiteY165" fmla="*/ 4221391 h 6858000"/>
                  <a:gd name="connsiteX166" fmla="*/ 332842 w 4543952"/>
                  <a:gd name="connsiteY166" fmla="*/ 2836171 h 6858000"/>
                  <a:gd name="connsiteX167" fmla="*/ 332842 w 4543952"/>
                  <a:gd name="connsiteY167" fmla="*/ 2836172 h 6858000"/>
                  <a:gd name="connsiteX168" fmla="*/ 341533 w 4543952"/>
                  <a:gd name="connsiteY168" fmla="*/ 2848793 h 6858000"/>
                  <a:gd name="connsiteX169" fmla="*/ 358166 w 4543952"/>
                  <a:gd name="connsiteY169" fmla="*/ 2903544 h 6858000"/>
                  <a:gd name="connsiteX170" fmla="*/ 366072 w 4543952"/>
                  <a:gd name="connsiteY170" fmla="*/ 2947858 h 6858000"/>
                  <a:gd name="connsiteX171" fmla="*/ 366072 w 4543952"/>
                  <a:gd name="connsiteY171" fmla="*/ 2947862 h 6858000"/>
                  <a:gd name="connsiteX172" fmla="*/ 362488 w 4543952"/>
                  <a:gd name="connsiteY172" fmla="*/ 2982147 h 6858000"/>
                  <a:gd name="connsiteX173" fmla="*/ 350796 w 4543952"/>
                  <a:gd name="connsiteY173" fmla="*/ 3077400 h 6858000"/>
                  <a:gd name="connsiteX174" fmla="*/ 350796 w 4543952"/>
                  <a:gd name="connsiteY174" fmla="*/ 3077401 h 6858000"/>
                  <a:gd name="connsiteX175" fmla="*/ 363250 w 4543952"/>
                  <a:gd name="connsiteY175" fmla="*/ 3172654 h 6858000"/>
                  <a:gd name="connsiteX176" fmla="*/ 410877 w 4543952"/>
                  <a:gd name="connsiteY176" fmla="*/ 3489467 h 6858000"/>
                  <a:gd name="connsiteX177" fmla="*/ 432976 w 4543952"/>
                  <a:gd name="connsiteY177" fmla="*/ 3544713 h 6858000"/>
                  <a:gd name="connsiteX178" fmla="*/ 445520 w 4543952"/>
                  <a:gd name="connsiteY178" fmla="*/ 3562320 h 6858000"/>
                  <a:gd name="connsiteX179" fmla="*/ 450598 w 4543952"/>
                  <a:gd name="connsiteY179" fmla="*/ 3574407 h 6858000"/>
                  <a:gd name="connsiteX180" fmla="*/ 448246 w 4543952"/>
                  <a:gd name="connsiteY180" fmla="*/ 3587173 h 6858000"/>
                  <a:gd name="connsiteX181" fmla="*/ 438500 w 4543952"/>
                  <a:gd name="connsiteY181" fmla="*/ 3606816 h 6858000"/>
                  <a:gd name="connsiteX182" fmla="*/ 424974 w 4543952"/>
                  <a:gd name="connsiteY182" fmla="*/ 3630631 h 6858000"/>
                  <a:gd name="connsiteX183" fmla="*/ 400733 w 4543952"/>
                  <a:gd name="connsiteY183" fmla="*/ 3680162 h 6858000"/>
                  <a:gd name="connsiteX184" fmla="*/ 400733 w 4543952"/>
                  <a:gd name="connsiteY184" fmla="*/ 3680163 h 6858000"/>
                  <a:gd name="connsiteX185" fmla="*/ 404781 w 4543952"/>
                  <a:gd name="connsiteY185" fmla="*/ 3734837 h 6858000"/>
                  <a:gd name="connsiteX186" fmla="*/ 404399 w 4543952"/>
                  <a:gd name="connsiteY186" fmla="*/ 3754651 h 6858000"/>
                  <a:gd name="connsiteX187" fmla="*/ 398042 w 4543952"/>
                  <a:gd name="connsiteY187" fmla="*/ 3789775 h 6858000"/>
                  <a:gd name="connsiteX188" fmla="*/ 398042 w 4543952"/>
                  <a:gd name="connsiteY188" fmla="*/ 3789776 h 6858000"/>
                  <a:gd name="connsiteX189" fmla="*/ 412973 w 4543952"/>
                  <a:gd name="connsiteY189" fmla="*/ 3822472 h 6858000"/>
                  <a:gd name="connsiteX190" fmla="*/ 427308 w 4543952"/>
                  <a:gd name="connsiteY190" fmla="*/ 3852619 h 6858000"/>
                  <a:gd name="connsiteX191" fmla="*/ 417926 w 4543952"/>
                  <a:gd name="connsiteY191" fmla="*/ 3885336 h 6858000"/>
                  <a:gd name="connsiteX192" fmla="*/ 417925 w 4543952"/>
                  <a:gd name="connsiteY192" fmla="*/ 3885337 h 6858000"/>
                  <a:gd name="connsiteX193" fmla="*/ 386040 w 4543952"/>
                  <a:gd name="connsiteY193" fmla="*/ 3962158 h 6858000"/>
                  <a:gd name="connsiteX194" fmla="*/ 386040 w 4543952"/>
                  <a:gd name="connsiteY194" fmla="*/ 3962159 h 6858000"/>
                  <a:gd name="connsiteX195" fmla="*/ 388431 w 4543952"/>
                  <a:gd name="connsiteY195" fmla="*/ 4002409 h 6858000"/>
                  <a:gd name="connsiteX196" fmla="*/ 401733 w 4543952"/>
                  <a:gd name="connsiteY196" fmla="*/ 4043837 h 6858000"/>
                  <a:gd name="connsiteX197" fmla="*/ 401733 w 4543952"/>
                  <a:gd name="connsiteY197" fmla="*/ 4043839 h 6858000"/>
                  <a:gd name="connsiteX198" fmla="*/ 416855 w 4543952"/>
                  <a:gd name="connsiteY198" fmla="*/ 4103825 h 6858000"/>
                  <a:gd name="connsiteX199" fmla="*/ 405544 w 4543952"/>
                  <a:gd name="connsiteY199" fmla="*/ 4165381 h 6858000"/>
                  <a:gd name="connsiteX200" fmla="*/ 405543 w 4543952"/>
                  <a:gd name="connsiteY200" fmla="*/ 4165382 h 6858000"/>
                  <a:gd name="connsiteX201" fmla="*/ 401638 w 4543952"/>
                  <a:gd name="connsiteY201" fmla="*/ 4192386 h 6858000"/>
                  <a:gd name="connsiteX202" fmla="*/ 401638 w 4543952"/>
                  <a:gd name="connsiteY202" fmla="*/ 4192387 h 6858000"/>
                  <a:gd name="connsiteX203" fmla="*/ 405543 w 4543952"/>
                  <a:gd name="connsiteY203" fmla="*/ 4165383 h 6858000"/>
                  <a:gd name="connsiteX204" fmla="*/ 405544 w 4543952"/>
                  <a:gd name="connsiteY204" fmla="*/ 4165381 h 6858000"/>
                  <a:gd name="connsiteX205" fmla="*/ 414887 w 4543952"/>
                  <a:gd name="connsiteY205" fmla="*/ 4134255 h 6858000"/>
                  <a:gd name="connsiteX206" fmla="*/ 416855 w 4543952"/>
                  <a:gd name="connsiteY206" fmla="*/ 4103825 h 6858000"/>
                  <a:gd name="connsiteX207" fmla="*/ 416855 w 4543952"/>
                  <a:gd name="connsiteY207" fmla="*/ 4103824 h 6858000"/>
                  <a:gd name="connsiteX208" fmla="*/ 401733 w 4543952"/>
                  <a:gd name="connsiteY208" fmla="*/ 4043838 h 6858000"/>
                  <a:gd name="connsiteX209" fmla="*/ 401733 w 4543952"/>
                  <a:gd name="connsiteY209" fmla="*/ 4043837 h 6858000"/>
                  <a:gd name="connsiteX210" fmla="*/ 386040 w 4543952"/>
                  <a:gd name="connsiteY210" fmla="*/ 3962159 h 6858000"/>
                  <a:gd name="connsiteX211" fmla="*/ 395544 w 4543952"/>
                  <a:gd name="connsiteY211" fmla="*/ 3923124 h 6858000"/>
                  <a:gd name="connsiteX212" fmla="*/ 417925 w 4543952"/>
                  <a:gd name="connsiteY212" fmla="*/ 3885338 h 6858000"/>
                  <a:gd name="connsiteX213" fmla="*/ 417926 w 4543952"/>
                  <a:gd name="connsiteY213" fmla="*/ 3885336 h 6858000"/>
                  <a:gd name="connsiteX214" fmla="*/ 426528 w 4543952"/>
                  <a:gd name="connsiteY214" fmla="*/ 3868763 h 6858000"/>
                  <a:gd name="connsiteX215" fmla="*/ 427308 w 4543952"/>
                  <a:gd name="connsiteY215" fmla="*/ 3852619 h 6858000"/>
                  <a:gd name="connsiteX216" fmla="*/ 427308 w 4543952"/>
                  <a:gd name="connsiteY216" fmla="*/ 3852618 h 6858000"/>
                  <a:gd name="connsiteX217" fmla="*/ 412973 w 4543952"/>
                  <a:gd name="connsiteY217" fmla="*/ 3822471 h 6858000"/>
                  <a:gd name="connsiteX218" fmla="*/ 398042 w 4543952"/>
                  <a:gd name="connsiteY218" fmla="*/ 3789775 h 6858000"/>
                  <a:gd name="connsiteX219" fmla="*/ 404399 w 4543952"/>
                  <a:gd name="connsiteY219" fmla="*/ 3754652 h 6858000"/>
                  <a:gd name="connsiteX220" fmla="*/ 404781 w 4543952"/>
                  <a:gd name="connsiteY220" fmla="*/ 3734837 h 6858000"/>
                  <a:gd name="connsiteX221" fmla="*/ 404781 w 4543952"/>
                  <a:gd name="connsiteY221" fmla="*/ 3734836 h 6858000"/>
                  <a:gd name="connsiteX222" fmla="*/ 400733 w 4543952"/>
                  <a:gd name="connsiteY222" fmla="*/ 3680163 h 6858000"/>
                  <a:gd name="connsiteX223" fmla="*/ 407246 w 4543952"/>
                  <a:gd name="connsiteY223" fmla="*/ 3654415 h 6858000"/>
                  <a:gd name="connsiteX224" fmla="*/ 424974 w 4543952"/>
                  <a:gd name="connsiteY224" fmla="*/ 3630632 h 6858000"/>
                  <a:gd name="connsiteX225" fmla="*/ 438500 w 4543952"/>
                  <a:gd name="connsiteY225" fmla="*/ 3606817 h 6858000"/>
                  <a:gd name="connsiteX226" fmla="*/ 450598 w 4543952"/>
                  <a:gd name="connsiteY226" fmla="*/ 3574408 h 6858000"/>
                  <a:gd name="connsiteX227" fmla="*/ 450598 w 4543952"/>
                  <a:gd name="connsiteY227" fmla="*/ 3574407 h 6858000"/>
                  <a:gd name="connsiteX228" fmla="*/ 432976 w 4543952"/>
                  <a:gd name="connsiteY228" fmla="*/ 3544712 h 6858000"/>
                  <a:gd name="connsiteX229" fmla="*/ 410877 w 4543952"/>
                  <a:gd name="connsiteY229" fmla="*/ 3489466 h 6858000"/>
                  <a:gd name="connsiteX230" fmla="*/ 363250 w 4543952"/>
                  <a:gd name="connsiteY230" fmla="*/ 3172653 h 6858000"/>
                  <a:gd name="connsiteX231" fmla="*/ 350796 w 4543952"/>
                  <a:gd name="connsiteY231" fmla="*/ 3077401 h 6858000"/>
                  <a:gd name="connsiteX232" fmla="*/ 362488 w 4543952"/>
                  <a:gd name="connsiteY232" fmla="*/ 2982148 h 6858000"/>
                  <a:gd name="connsiteX233" fmla="*/ 366072 w 4543952"/>
                  <a:gd name="connsiteY233" fmla="*/ 2947862 h 6858000"/>
                  <a:gd name="connsiteX234" fmla="*/ 366072 w 4543952"/>
                  <a:gd name="connsiteY234" fmla="*/ 2947861 h 6858000"/>
                  <a:gd name="connsiteX235" fmla="*/ 366072 w 4543952"/>
                  <a:gd name="connsiteY235" fmla="*/ 2947858 h 6858000"/>
                  <a:gd name="connsiteX236" fmla="*/ 361441 w 4543952"/>
                  <a:gd name="connsiteY236" fmla="*/ 2914327 h 6858000"/>
                  <a:gd name="connsiteX237" fmla="*/ 358166 w 4543952"/>
                  <a:gd name="connsiteY237" fmla="*/ 2903544 h 6858000"/>
                  <a:gd name="connsiteX238" fmla="*/ 357138 w 4543952"/>
                  <a:gd name="connsiteY238" fmla="*/ 2897784 h 6858000"/>
                  <a:gd name="connsiteX239" fmla="*/ 341533 w 4543952"/>
                  <a:gd name="connsiteY239" fmla="*/ 2848792 h 6858000"/>
                  <a:gd name="connsiteX240" fmla="*/ 296001 w 4543952"/>
                  <a:gd name="connsiteY240" fmla="*/ 2745351 h 6858000"/>
                  <a:gd name="connsiteX241" fmla="*/ 289670 w 4543952"/>
                  <a:gd name="connsiteY241" fmla="*/ 2770757 h 6858000"/>
                  <a:gd name="connsiteX242" fmla="*/ 290080 w 4543952"/>
                  <a:gd name="connsiteY242" fmla="*/ 2778005 h 6858000"/>
                  <a:gd name="connsiteX243" fmla="*/ 289301 w 4543952"/>
                  <a:gd name="connsiteY243" fmla="*/ 2782304 h 6858000"/>
                  <a:gd name="connsiteX244" fmla="*/ 290501 w 4543952"/>
                  <a:gd name="connsiteY244" fmla="*/ 2785439 h 6858000"/>
                  <a:gd name="connsiteX245" fmla="*/ 290929 w 4543952"/>
                  <a:gd name="connsiteY245" fmla="*/ 2793022 h 6858000"/>
                  <a:gd name="connsiteX246" fmla="*/ 300579 w 4543952"/>
                  <a:gd name="connsiteY246" fmla="*/ 2811779 h 6858000"/>
                  <a:gd name="connsiteX247" fmla="*/ 300582 w 4543952"/>
                  <a:gd name="connsiteY247" fmla="*/ 2811786 h 6858000"/>
                  <a:gd name="connsiteX248" fmla="*/ 300583 w 4543952"/>
                  <a:gd name="connsiteY248" fmla="*/ 2811786 h 6858000"/>
                  <a:gd name="connsiteX249" fmla="*/ 300579 w 4543952"/>
                  <a:gd name="connsiteY249" fmla="*/ 2811779 h 6858000"/>
                  <a:gd name="connsiteX250" fmla="*/ 290501 w 4543952"/>
                  <a:gd name="connsiteY250" fmla="*/ 2785439 h 6858000"/>
                  <a:gd name="connsiteX251" fmla="*/ 290080 w 4543952"/>
                  <a:gd name="connsiteY251" fmla="*/ 2778005 h 6858000"/>
                  <a:gd name="connsiteX252" fmla="*/ 817328 w 4543952"/>
                  <a:gd name="connsiteY252" fmla="*/ 1508457 h 6858000"/>
                  <a:gd name="connsiteX253" fmla="*/ 845421 w 4543952"/>
                  <a:gd name="connsiteY253" fmla="*/ 1596212 h 6858000"/>
                  <a:gd name="connsiteX254" fmla="*/ 843517 w 4543952"/>
                  <a:gd name="connsiteY254" fmla="*/ 1624979 h 6858000"/>
                  <a:gd name="connsiteX255" fmla="*/ 786935 w 4543952"/>
                  <a:gd name="connsiteY255" fmla="*/ 1697752 h 6858000"/>
                  <a:gd name="connsiteX256" fmla="*/ 764267 w 4543952"/>
                  <a:gd name="connsiteY256" fmla="*/ 1733187 h 6858000"/>
                  <a:gd name="connsiteX257" fmla="*/ 722546 w 4543952"/>
                  <a:gd name="connsiteY257" fmla="*/ 1833774 h 6858000"/>
                  <a:gd name="connsiteX258" fmla="*/ 714925 w 4543952"/>
                  <a:gd name="connsiteY258" fmla="*/ 1842157 h 6858000"/>
                  <a:gd name="connsiteX259" fmla="*/ 624434 w 4543952"/>
                  <a:gd name="connsiteY259" fmla="*/ 1916453 h 6858000"/>
                  <a:gd name="connsiteX260" fmla="*/ 609004 w 4543952"/>
                  <a:gd name="connsiteY260" fmla="*/ 1933218 h 6858000"/>
                  <a:gd name="connsiteX261" fmla="*/ 584999 w 4543952"/>
                  <a:gd name="connsiteY261" fmla="*/ 1953412 h 6858000"/>
                  <a:gd name="connsiteX262" fmla="*/ 538516 w 4543952"/>
                  <a:gd name="connsiteY262" fmla="*/ 2016468 h 6858000"/>
                  <a:gd name="connsiteX263" fmla="*/ 523657 w 4543952"/>
                  <a:gd name="connsiteY263" fmla="*/ 2094577 h 6858000"/>
                  <a:gd name="connsiteX264" fmla="*/ 500986 w 4543952"/>
                  <a:gd name="connsiteY264" fmla="*/ 2188878 h 6858000"/>
                  <a:gd name="connsiteX265" fmla="*/ 485746 w 4543952"/>
                  <a:gd name="connsiteY265" fmla="*/ 2228313 h 6858000"/>
                  <a:gd name="connsiteX266" fmla="*/ 456789 w 4543952"/>
                  <a:gd name="connsiteY266" fmla="*/ 2334043 h 6858000"/>
                  <a:gd name="connsiteX267" fmla="*/ 432404 w 4543952"/>
                  <a:gd name="connsiteY267" fmla="*/ 2409484 h 6858000"/>
                  <a:gd name="connsiteX268" fmla="*/ 415303 w 4543952"/>
                  <a:gd name="connsiteY268" fmla="*/ 2435912 h 6858000"/>
                  <a:gd name="connsiteX269" fmla="*/ 415303 w 4543952"/>
                  <a:gd name="connsiteY269" fmla="*/ 2435912 h 6858000"/>
                  <a:gd name="connsiteX270" fmla="*/ 415303 w 4543952"/>
                  <a:gd name="connsiteY270" fmla="*/ 2435912 h 6858000"/>
                  <a:gd name="connsiteX271" fmla="*/ 414227 w 4543952"/>
                  <a:gd name="connsiteY271" fmla="*/ 2440915 h 6858000"/>
                  <a:gd name="connsiteX272" fmla="*/ 409472 w 4543952"/>
                  <a:gd name="connsiteY272" fmla="*/ 2463016 h 6858000"/>
                  <a:gd name="connsiteX273" fmla="*/ 409472 w 4543952"/>
                  <a:gd name="connsiteY273" fmla="*/ 2463017 h 6858000"/>
                  <a:gd name="connsiteX274" fmla="*/ 411535 w 4543952"/>
                  <a:gd name="connsiteY274" fmla="*/ 2490550 h 6858000"/>
                  <a:gd name="connsiteX275" fmla="*/ 418115 w 4543952"/>
                  <a:gd name="connsiteY275" fmla="*/ 2518261 h 6858000"/>
                  <a:gd name="connsiteX276" fmla="*/ 418115 w 4543952"/>
                  <a:gd name="connsiteY276" fmla="*/ 2518264 h 6858000"/>
                  <a:gd name="connsiteX277" fmla="*/ 421759 w 4543952"/>
                  <a:gd name="connsiteY277" fmla="*/ 2545006 h 6858000"/>
                  <a:gd name="connsiteX278" fmla="*/ 417545 w 4543952"/>
                  <a:gd name="connsiteY278" fmla="*/ 2571033 h 6858000"/>
                  <a:gd name="connsiteX279" fmla="*/ 344391 w 4543952"/>
                  <a:gd name="connsiteY279" fmla="*/ 2668000 h 6858000"/>
                  <a:gd name="connsiteX280" fmla="*/ 296001 w 4543952"/>
                  <a:gd name="connsiteY280" fmla="*/ 2745347 h 6858000"/>
                  <a:gd name="connsiteX281" fmla="*/ 296001 w 4543952"/>
                  <a:gd name="connsiteY281" fmla="*/ 2745348 h 6858000"/>
                  <a:gd name="connsiteX282" fmla="*/ 344391 w 4543952"/>
                  <a:gd name="connsiteY282" fmla="*/ 2668001 h 6858000"/>
                  <a:gd name="connsiteX283" fmla="*/ 417545 w 4543952"/>
                  <a:gd name="connsiteY283" fmla="*/ 2571034 h 6858000"/>
                  <a:gd name="connsiteX284" fmla="*/ 421760 w 4543952"/>
                  <a:gd name="connsiteY284" fmla="*/ 2545006 h 6858000"/>
                  <a:gd name="connsiteX285" fmla="*/ 421759 w 4543952"/>
                  <a:gd name="connsiteY285" fmla="*/ 2545006 h 6858000"/>
                  <a:gd name="connsiteX286" fmla="*/ 421760 w 4543952"/>
                  <a:gd name="connsiteY286" fmla="*/ 2545005 h 6858000"/>
                  <a:gd name="connsiteX287" fmla="*/ 418115 w 4543952"/>
                  <a:gd name="connsiteY287" fmla="*/ 2518263 h 6858000"/>
                  <a:gd name="connsiteX288" fmla="*/ 418115 w 4543952"/>
                  <a:gd name="connsiteY288" fmla="*/ 2518261 h 6858000"/>
                  <a:gd name="connsiteX289" fmla="*/ 409472 w 4543952"/>
                  <a:gd name="connsiteY289" fmla="*/ 2463017 h 6858000"/>
                  <a:gd name="connsiteX290" fmla="*/ 414227 w 4543952"/>
                  <a:gd name="connsiteY290" fmla="*/ 2440915 h 6858000"/>
                  <a:gd name="connsiteX291" fmla="*/ 415303 w 4543952"/>
                  <a:gd name="connsiteY291" fmla="*/ 2435912 h 6858000"/>
                  <a:gd name="connsiteX292" fmla="*/ 432404 w 4543952"/>
                  <a:gd name="connsiteY292" fmla="*/ 2409485 h 6858000"/>
                  <a:gd name="connsiteX293" fmla="*/ 456789 w 4543952"/>
                  <a:gd name="connsiteY293" fmla="*/ 2334044 h 6858000"/>
                  <a:gd name="connsiteX294" fmla="*/ 485746 w 4543952"/>
                  <a:gd name="connsiteY294" fmla="*/ 2228314 h 6858000"/>
                  <a:gd name="connsiteX295" fmla="*/ 500986 w 4543952"/>
                  <a:gd name="connsiteY295" fmla="*/ 2188879 h 6858000"/>
                  <a:gd name="connsiteX296" fmla="*/ 523657 w 4543952"/>
                  <a:gd name="connsiteY296" fmla="*/ 2094578 h 6858000"/>
                  <a:gd name="connsiteX297" fmla="*/ 538516 w 4543952"/>
                  <a:gd name="connsiteY297" fmla="*/ 2016469 h 6858000"/>
                  <a:gd name="connsiteX298" fmla="*/ 584999 w 4543952"/>
                  <a:gd name="connsiteY298" fmla="*/ 1953413 h 6858000"/>
                  <a:gd name="connsiteX299" fmla="*/ 609004 w 4543952"/>
                  <a:gd name="connsiteY299" fmla="*/ 1933219 h 6858000"/>
                  <a:gd name="connsiteX300" fmla="*/ 624434 w 4543952"/>
                  <a:gd name="connsiteY300" fmla="*/ 1916454 h 6858000"/>
                  <a:gd name="connsiteX301" fmla="*/ 714925 w 4543952"/>
                  <a:gd name="connsiteY301" fmla="*/ 1842158 h 6858000"/>
                  <a:gd name="connsiteX302" fmla="*/ 722546 w 4543952"/>
                  <a:gd name="connsiteY302" fmla="*/ 1833775 h 6858000"/>
                  <a:gd name="connsiteX303" fmla="*/ 764267 w 4543952"/>
                  <a:gd name="connsiteY303" fmla="*/ 1733188 h 6858000"/>
                  <a:gd name="connsiteX304" fmla="*/ 786936 w 4543952"/>
                  <a:gd name="connsiteY304" fmla="*/ 1697753 h 6858000"/>
                  <a:gd name="connsiteX305" fmla="*/ 843517 w 4543952"/>
                  <a:gd name="connsiteY305" fmla="*/ 1624980 h 6858000"/>
                  <a:gd name="connsiteX306" fmla="*/ 845422 w 4543952"/>
                  <a:gd name="connsiteY306" fmla="*/ 1596213 h 6858000"/>
                  <a:gd name="connsiteX307" fmla="*/ 798723 w 4543952"/>
                  <a:gd name="connsiteY307" fmla="*/ 1459072 h 6858000"/>
                  <a:gd name="connsiteX308" fmla="*/ 807941 w 4543952"/>
                  <a:gd name="connsiteY308" fmla="*/ 1481571 h 6858000"/>
                  <a:gd name="connsiteX309" fmla="*/ 798724 w 4543952"/>
                  <a:gd name="connsiteY309" fmla="*/ 1459073 h 6858000"/>
                  <a:gd name="connsiteX310" fmla="*/ 779530 w 4543952"/>
                  <a:gd name="connsiteY310" fmla="*/ 1268757 h 6858000"/>
                  <a:gd name="connsiteX311" fmla="*/ 774363 w 4543952"/>
                  <a:gd name="connsiteY311" fmla="*/ 1286068 h 6858000"/>
                  <a:gd name="connsiteX312" fmla="*/ 752025 w 4543952"/>
                  <a:gd name="connsiteY312" fmla="*/ 1350626 h 6858000"/>
                  <a:gd name="connsiteX313" fmla="*/ 757620 w 4543952"/>
                  <a:gd name="connsiteY313" fmla="*/ 1413839 h 6858000"/>
                  <a:gd name="connsiteX314" fmla="*/ 752026 w 4543952"/>
                  <a:gd name="connsiteY314" fmla="*/ 1350627 h 6858000"/>
                  <a:gd name="connsiteX315" fmla="*/ 774363 w 4543952"/>
                  <a:gd name="connsiteY315" fmla="*/ 1286069 h 6858000"/>
                  <a:gd name="connsiteX316" fmla="*/ 779530 w 4543952"/>
                  <a:gd name="connsiteY316" fmla="*/ 1268757 h 6858000"/>
                  <a:gd name="connsiteX317" fmla="*/ 837801 w 4543952"/>
                  <a:gd name="connsiteY317" fmla="*/ 773034 h 6858000"/>
                  <a:gd name="connsiteX318" fmla="*/ 829801 w 4543952"/>
                  <a:gd name="connsiteY318" fmla="*/ 854378 h 6858000"/>
                  <a:gd name="connsiteX319" fmla="*/ 798747 w 4543952"/>
                  <a:gd name="connsiteY319" fmla="*/ 915342 h 6858000"/>
                  <a:gd name="connsiteX320" fmla="*/ 788269 w 4543952"/>
                  <a:gd name="connsiteY320" fmla="*/ 927154 h 6858000"/>
                  <a:gd name="connsiteX321" fmla="*/ 791889 w 4543952"/>
                  <a:gd name="connsiteY321" fmla="*/ 1097086 h 6858000"/>
                  <a:gd name="connsiteX322" fmla="*/ 796271 w 4543952"/>
                  <a:gd name="connsiteY322" fmla="*/ 1123184 h 6858000"/>
                  <a:gd name="connsiteX323" fmla="*/ 771553 w 4543952"/>
                  <a:gd name="connsiteY323" fmla="*/ 1184028 h 6858000"/>
                  <a:gd name="connsiteX324" fmla="*/ 796272 w 4543952"/>
                  <a:gd name="connsiteY324" fmla="*/ 1123185 h 6858000"/>
                  <a:gd name="connsiteX325" fmla="*/ 791890 w 4543952"/>
                  <a:gd name="connsiteY325" fmla="*/ 1097087 h 6858000"/>
                  <a:gd name="connsiteX326" fmla="*/ 788270 w 4543952"/>
                  <a:gd name="connsiteY326" fmla="*/ 927155 h 6858000"/>
                  <a:gd name="connsiteX327" fmla="*/ 798748 w 4543952"/>
                  <a:gd name="connsiteY327" fmla="*/ 915343 h 6858000"/>
                  <a:gd name="connsiteX328" fmla="*/ 829801 w 4543952"/>
                  <a:gd name="connsiteY328" fmla="*/ 854379 h 6858000"/>
                  <a:gd name="connsiteX329" fmla="*/ 837801 w 4543952"/>
                  <a:gd name="connsiteY329" fmla="*/ 773035 h 6858000"/>
                  <a:gd name="connsiteX330" fmla="*/ 782400 w 4543952"/>
                  <a:gd name="connsiteY330" fmla="*/ 517850 h 6858000"/>
                  <a:gd name="connsiteX331" fmla="*/ 791317 w 4543952"/>
                  <a:gd name="connsiteY331" fmla="*/ 556046 h 6858000"/>
                  <a:gd name="connsiteX332" fmla="*/ 797795 w 4543952"/>
                  <a:gd name="connsiteY332" fmla="*/ 580049 h 6858000"/>
                  <a:gd name="connsiteX333" fmla="*/ 801176 w 4543952"/>
                  <a:gd name="connsiteY333" fmla="*/ 642536 h 6858000"/>
                  <a:gd name="connsiteX334" fmla="*/ 813700 w 4543952"/>
                  <a:gd name="connsiteY334" fmla="*/ 694927 h 6858000"/>
                  <a:gd name="connsiteX335" fmla="*/ 801177 w 4543952"/>
                  <a:gd name="connsiteY335" fmla="*/ 642537 h 6858000"/>
                  <a:gd name="connsiteX336" fmla="*/ 797796 w 4543952"/>
                  <a:gd name="connsiteY336" fmla="*/ 580050 h 6858000"/>
                  <a:gd name="connsiteX337" fmla="*/ 791318 w 4543952"/>
                  <a:gd name="connsiteY337" fmla="*/ 556047 h 6858000"/>
                  <a:gd name="connsiteX338" fmla="*/ 783887 w 4543952"/>
                  <a:gd name="connsiteY338" fmla="*/ 313532 h 6858000"/>
                  <a:gd name="connsiteX339" fmla="*/ 786245 w 4543952"/>
                  <a:gd name="connsiteY339" fmla="*/ 324057 h 6858000"/>
                  <a:gd name="connsiteX340" fmla="*/ 784459 w 4543952"/>
                  <a:gd name="connsiteY340" fmla="*/ 338869 h 6858000"/>
                  <a:gd name="connsiteX341" fmla="*/ 784454 w 4543952"/>
                  <a:gd name="connsiteY341" fmla="*/ 338897 h 6858000"/>
                  <a:gd name="connsiteX342" fmla="*/ 778363 w 4543952"/>
                  <a:gd name="connsiteY342" fmla="*/ 367327 h 6858000"/>
                  <a:gd name="connsiteX343" fmla="*/ 774553 w 4543952"/>
                  <a:gd name="connsiteY343" fmla="*/ 395639 h 6858000"/>
                  <a:gd name="connsiteX344" fmla="*/ 784454 w 4543952"/>
                  <a:gd name="connsiteY344" fmla="*/ 338897 h 6858000"/>
                  <a:gd name="connsiteX345" fmla="*/ 784460 w 4543952"/>
                  <a:gd name="connsiteY345" fmla="*/ 338870 h 6858000"/>
                  <a:gd name="connsiteX346" fmla="*/ 783888 w 4543952"/>
                  <a:gd name="connsiteY346" fmla="*/ 313533 h 6858000"/>
                  <a:gd name="connsiteX347" fmla="*/ 761560 w 4543952"/>
                  <a:gd name="connsiteY347" fmla="*/ 281567 h 6858000"/>
                  <a:gd name="connsiteX348" fmla="*/ 766454 w 4543952"/>
                  <a:gd name="connsiteY348" fmla="*/ 295414 h 6858000"/>
                  <a:gd name="connsiteX349" fmla="*/ 766455 w 4543952"/>
                  <a:gd name="connsiteY349" fmla="*/ 295414 h 6858000"/>
                  <a:gd name="connsiteX350" fmla="*/ 774880 w 4543952"/>
                  <a:gd name="connsiteY350" fmla="*/ 24485 h 6858000"/>
                  <a:gd name="connsiteX351" fmla="*/ 777142 w 4543952"/>
                  <a:gd name="connsiteY351" fmla="*/ 74128 h 6858000"/>
                  <a:gd name="connsiteX352" fmla="*/ 767023 w 4543952"/>
                  <a:gd name="connsiteY352" fmla="*/ 151568 h 6858000"/>
                  <a:gd name="connsiteX353" fmla="*/ 766824 w 4543952"/>
                  <a:gd name="connsiteY353" fmla="*/ 153387 h 6858000"/>
                  <a:gd name="connsiteX354" fmla="*/ 763010 w 4543952"/>
                  <a:gd name="connsiteY354" fmla="*/ 177270 h 6858000"/>
                  <a:gd name="connsiteX355" fmla="*/ 758551 w 4543952"/>
                  <a:gd name="connsiteY355" fmla="*/ 228943 h 6858000"/>
                  <a:gd name="connsiteX356" fmla="*/ 766824 w 4543952"/>
                  <a:gd name="connsiteY356" fmla="*/ 153387 h 6858000"/>
                  <a:gd name="connsiteX357" fmla="*/ 771220 w 4543952"/>
                  <a:gd name="connsiteY357" fmla="*/ 125860 h 6858000"/>
                  <a:gd name="connsiteX358" fmla="*/ 777143 w 4543952"/>
                  <a:gd name="connsiteY358" fmla="*/ 74128 h 6858000"/>
                  <a:gd name="connsiteX359" fmla="*/ 313354 w 4543952"/>
                  <a:gd name="connsiteY359" fmla="*/ 0 h 6858000"/>
                  <a:gd name="connsiteX360" fmla="*/ 777461 w 4543952"/>
                  <a:gd name="connsiteY360" fmla="*/ 0 h 6858000"/>
                  <a:gd name="connsiteX361" fmla="*/ 774743 w 4543952"/>
                  <a:gd name="connsiteY361" fmla="*/ 21485 h 6858000"/>
                  <a:gd name="connsiteX362" fmla="*/ 777461 w 4543952"/>
                  <a:gd name="connsiteY362" fmla="*/ 0 h 6858000"/>
                  <a:gd name="connsiteX363" fmla="*/ 4543952 w 4543952"/>
                  <a:gd name="connsiteY363" fmla="*/ 1 h 6858000"/>
                  <a:gd name="connsiteX364" fmla="*/ 4543952 w 4543952"/>
                  <a:gd name="connsiteY364" fmla="*/ 6858000 h 6858000"/>
                  <a:gd name="connsiteX365" fmla="*/ 284400 w 4543952"/>
                  <a:gd name="connsiteY365" fmla="*/ 6858000 h 6858000"/>
                  <a:gd name="connsiteX366" fmla="*/ 112147 w 4543952"/>
                  <a:gd name="connsiteY366" fmla="*/ 6858000 h 6858000"/>
                  <a:gd name="connsiteX367" fmla="*/ 102447 w 4543952"/>
                  <a:gd name="connsiteY367" fmla="*/ 6815515 h 6858000"/>
                  <a:gd name="connsiteX368" fmla="*/ 83396 w 4543952"/>
                  <a:gd name="connsiteY368" fmla="*/ 6748457 h 6858000"/>
                  <a:gd name="connsiteX369" fmla="*/ 61870 w 4543952"/>
                  <a:gd name="connsiteY369" fmla="*/ 6584811 h 6858000"/>
                  <a:gd name="connsiteX370" fmla="*/ 41105 w 4543952"/>
                  <a:gd name="connsiteY370" fmla="*/ 6415832 h 6858000"/>
                  <a:gd name="connsiteX371" fmla="*/ 34247 w 4543952"/>
                  <a:gd name="connsiteY371" fmla="*/ 6323057 h 6858000"/>
                  <a:gd name="connsiteX372" fmla="*/ 23386 w 4543952"/>
                  <a:gd name="connsiteY372" fmla="*/ 6242092 h 6858000"/>
                  <a:gd name="connsiteX373" fmla="*/ 16528 w 4543952"/>
                  <a:gd name="connsiteY373" fmla="*/ 6171604 h 6858000"/>
                  <a:gd name="connsiteX374" fmla="*/ 2622 w 4543952"/>
                  <a:gd name="connsiteY374" fmla="*/ 6059396 h 6858000"/>
                  <a:gd name="connsiteX375" fmla="*/ 0 w 4543952"/>
                  <a:gd name="connsiteY375" fmla="*/ 6041768 h 6858000"/>
                  <a:gd name="connsiteX376" fmla="*/ 0 w 4543952"/>
                  <a:gd name="connsiteY376" fmla="*/ 6000936 h 6858000"/>
                  <a:gd name="connsiteX377" fmla="*/ 3670 w 4543952"/>
                  <a:gd name="connsiteY377" fmla="*/ 5957594 h 6858000"/>
                  <a:gd name="connsiteX378" fmla="*/ 0 w 4543952"/>
                  <a:gd name="connsiteY378" fmla="*/ 5912510 h 6858000"/>
                  <a:gd name="connsiteX379" fmla="*/ 0 w 4543952"/>
                  <a:gd name="connsiteY379" fmla="*/ 5886400 h 6858000"/>
                  <a:gd name="connsiteX380" fmla="*/ 1098 w 4543952"/>
                  <a:gd name="connsiteY380" fmla="*/ 5864317 h 6858000"/>
                  <a:gd name="connsiteX381" fmla="*/ 24720 w 4543952"/>
                  <a:gd name="connsiteY381" fmla="*/ 5790591 h 6858000"/>
                  <a:gd name="connsiteX382" fmla="*/ 26434 w 4543952"/>
                  <a:gd name="connsiteY382" fmla="*/ 5781829 h 6858000"/>
                  <a:gd name="connsiteX383" fmla="*/ 35771 w 4543952"/>
                  <a:gd name="connsiteY383" fmla="*/ 5733439 h 6858000"/>
                  <a:gd name="connsiteX384" fmla="*/ 38819 w 4543952"/>
                  <a:gd name="connsiteY384" fmla="*/ 5706958 h 6858000"/>
                  <a:gd name="connsiteX385" fmla="*/ 58250 w 4543952"/>
                  <a:gd name="connsiteY385" fmla="*/ 5606371 h 6858000"/>
                  <a:gd name="connsiteX386" fmla="*/ 67394 w 4543952"/>
                  <a:gd name="connsiteY386" fmla="*/ 5548459 h 6858000"/>
                  <a:gd name="connsiteX387" fmla="*/ 66060 w 4543952"/>
                  <a:gd name="connsiteY387" fmla="*/ 5501593 h 6858000"/>
                  <a:gd name="connsiteX388" fmla="*/ 64346 w 4543952"/>
                  <a:gd name="connsiteY388" fmla="*/ 5419294 h 6858000"/>
                  <a:gd name="connsiteX389" fmla="*/ 59964 w 4543952"/>
                  <a:gd name="connsiteY389" fmla="*/ 5393004 h 6858000"/>
                  <a:gd name="connsiteX390" fmla="*/ 72538 w 4543952"/>
                  <a:gd name="connsiteY390" fmla="*/ 5274128 h 6858000"/>
                  <a:gd name="connsiteX391" fmla="*/ 73490 w 4543952"/>
                  <a:gd name="connsiteY391" fmla="*/ 5206307 h 6858000"/>
                  <a:gd name="connsiteX392" fmla="*/ 89113 w 4543952"/>
                  <a:gd name="connsiteY392" fmla="*/ 5129915 h 6858000"/>
                  <a:gd name="connsiteX393" fmla="*/ 88351 w 4543952"/>
                  <a:gd name="connsiteY393" fmla="*/ 5107626 h 6858000"/>
                  <a:gd name="connsiteX394" fmla="*/ 87016 w 4543952"/>
                  <a:gd name="connsiteY394" fmla="*/ 5082669 h 6858000"/>
                  <a:gd name="connsiteX395" fmla="*/ 85872 w 4543952"/>
                  <a:gd name="connsiteY395" fmla="*/ 5006085 h 6858000"/>
                  <a:gd name="connsiteX396" fmla="*/ 80158 w 4543952"/>
                  <a:gd name="connsiteY396" fmla="*/ 4959601 h 6858000"/>
                  <a:gd name="connsiteX397" fmla="*/ 83586 w 4543952"/>
                  <a:gd name="connsiteY397" fmla="*/ 4871018 h 6858000"/>
                  <a:gd name="connsiteX398" fmla="*/ 78634 w 4543952"/>
                  <a:gd name="connsiteY398" fmla="*/ 4838249 h 6858000"/>
                  <a:gd name="connsiteX399" fmla="*/ 78062 w 4543952"/>
                  <a:gd name="connsiteY399" fmla="*/ 4755380 h 6858000"/>
                  <a:gd name="connsiteX400" fmla="*/ 80920 w 4543952"/>
                  <a:gd name="connsiteY400" fmla="*/ 4681082 h 6858000"/>
                  <a:gd name="connsiteX401" fmla="*/ 79396 w 4543952"/>
                  <a:gd name="connsiteY401" fmla="*/ 4609451 h 6858000"/>
                  <a:gd name="connsiteX402" fmla="*/ 73110 w 4543952"/>
                  <a:gd name="connsiteY402" fmla="*/ 4558206 h 6858000"/>
                  <a:gd name="connsiteX403" fmla="*/ 69300 w 4543952"/>
                  <a:gd name="connsiteY403" fmla="*/ 4502578 h 6858000"/>
                  <a:gd name="connsiteX404" fmla="*/ 46629 w 4543952"/>
                  <a:gd name="connsiteY404" fmla="*/ 4349221 h 6858000"/>
                  <a:gd name="connsiteX405" fmla="*/ 52153 w 4543952"/>
                  <a:gd name="connsiteY405" fmla="*/ 4320836 h 6858000"/>
                  <a:gd name="connsiteX406" fmla="*/ 57297 w 4543952"/>
                  <a:gd name="connsiteY406" fmla="*/ 4159666 h 6858000"/>
                  <a:gd name="connsiteX407" fmla="*/ 56915 w 4543952"/>
                  <a:gd name="connsiteY407" fmla="*/ 4124613 h 6858000"/>
                  <a:gd name="connsiteX408" fmla="*/ 79396 w 4543952"/>
                  <a:gd name="connsiteY408" fmla="*/ 4030502 h 6858000"/>
                  <a:gd name="connsiteX409" fmla="*/ 43771 w 4543952"/>
                  <a:gd name="connsiteY409" fmla="*/ 3885337 h 6858000"/>
                  <a:gd name="connsiteX410" fmla="*/ 426 w 4543952"/>
                  <a:gd name="connsiteY410" fmla="*/ 3786776 h 6858000"/>
                  <a:gd name="connsiteX411" fmla="*/ 0 w 4543952"/>
                  <a:gd name="connsiteY411" fmla="*/ 3773896 h 6858000"/>
                  <a:gd name="connsiteX412" fmla="*/ 0 w 4543952"/>
                  <a:gd name="connsiteY412" fmla="*/ 3393881 h 6858000"/>
                  <a:gd name="connsiteX413" fmla="*/ 11838 w 4543952"/>
                  <a:gd name="connsiteY413" fmla="*/ 3359515 h 6858000"/>
                  <a:gd name="connsiteX414" fmla="*/ 12910 w 4543952"/>
                  <a:gd name="connsiteY414" fmla="*/ 3318770 h 6858000"/>
                  <a:gd name="connsiteX415" fmla="*/ 6718 w 4543952"/>
                  <a:gd name="connsiteY415" fmla="*/ 3304078 h 6858000"/>
                  <a:gd name="connsiteX416" fmla="*/ 0 w 4543952"/>
                  <a:gd name="connsiteY416" fmla="*/ 3297656 h 6858000"/>
                  <a:gd name="connsiteX417" fmla="*/ 0 w 4543952"/>
                  <a:gd name="connsiteY417" fmla="*/ 3207866 h 6858000"/>
                  <a:gd name="connsiteX418" fmla="*/ 15553 w 4543952"/>
                  <a:gd name="connsiteY418" fmla="*/ 3186770 h 6858000"/>
                  <a:gd name="connsiteX419" fmla="*/ 36341 w 4543952"/>
                  <a:gd name="connsiteY419" fmla="*/ 3107499 h 6858000"/>
                  <a:gd name="connsiteX420" fmla="*/ 38057 w 4543952"/>
                  <a:gd name="connsiteY420" fmla="*/ 3042727 h 6858000"/>
                  <a:gd name="connsiteX421" fmla="*/ 54249 w 4543952"/>
                  <a:gd name="connsiteY421" fmla="*/ 2901942 h 6858000"/>
                  <a:gd name="connsiteX422" fmla="*/ 77300 w 4543952"/>
                  <a:gd name="connsiteY422" fmla="*/ 2809929 h 6858000"/>
                  <a:gd name="connsiteX423" fmla="*/ 103399 w 4543952"/>
                  <a:gd name="connsiteY423" fmla="*/ 2743825 h 6858000"/>
                  <a:gd name="connsiteX424" fmla="*/ 137500 w 4543952"/>
                  <a:gd name="connsiteY424" fmla="*/ 2649142 h 6858000"/>
                  <a:gd name="connsiteX425" fmla="*/ 155217 w 4543952"/>
                  <a:gd name="connsiteY425" fmla="*/ 2554078 h 6858000"/>
                  <a:gd name="connsiteX426" fmla="*/ 177507 w 4543952"/>
                  <a:gd name="connsiteY426" fmla="*/ 2485306 h 6858000"/>
                  <a:gd name="connsiteX427" fmla="*/ 192748 w 4543952"/>
                  <a:gd name="connsiteY427" fmla="*/ 2401291 h 6858000"/>
                  <a:gd name="connsiteX428" fmla="*/ 193318 w 4543952"/>
                  <a:gd name="connsiteY428" fmla="*/ 2330805 h 6858000"/>
                  <a:gd name="connsiteX429" fmla="*/ 190652 w 4543952"/>
                  <a:gd name="connsiteY429" fmla="*/ 2220311 h 6858000"/>
                  <a:gd name="connsiteX430" fmla="*/ 236753 w 4543952"/>
                  <a:gd name="connsiteY430" fmla="*/ 2085053 h 6858000"/>
                  <a:gd name="connsiteX431" fmla="*/ 247042 w 4543952"/>
                  <a:gd name="connsiteY431" fmla="*/ 2030377 h 6858000"/>
                  <a:gd name="connsiteX432" fmla="*/ 251804 w 4543952"/>
                  <a:gd name="connsiteY432" fmla="*/ 1978939 h 6858000"/>
                  <a:gd name="connsiteX433" fmla="*/ 282475 w 4543952"/>
                  <a:gd name="connsiteY433" fmla="*/ 1869779 h 6858000"/>
                  <a:gd name="connsiteX434" fmla="*/ 292573 w 4543952"/>
                  <a:gd name="connsiteY434" fmla="*/ 1825392 h 6858000"/>
                  <a:gd name="connsiteX435" fmla="*/ 292381 w 4543952"/>
                  <a:gd name="connsiteY435" fmla="*/ 1763286 h 6858000"/>
                  <a:gd name="connsiteX436" fmla="*/ 306480 w 4543952"/>
                  <a:gd name="connsiteY436" fmla="*/ 1650316 h 6858000"/>
                  <a:gd name="connsiteX437" fmla="*/ 347629 w 4543952"/>
                  <a:gd name="connsiteY437" fmla="*/ 1537536 h 6858000"/>
                  <a:gd name="connsiteX438" fmla="*/ 343629 w 4543952"/>
                  <a:gd name="connsiteY438" fmla="*/ 1489719 h 6858000"/>
                  <a:gd name="connsiteX439" fmla="*/ 344581 w 4543952"/>
                  <a:gd name="connsiteY439" fmla="*/ 1472574 h 6858000"/>
                  <a:gd name="connsiteX440" fmla="*/ 367252 w 4543952"/>
                  <a:gd name="connsiteY440" fmla="*/ 1318455 h 6858000"/>
                  <a:gd name="connsiteX441" fmla="*/ 369728 w 4543952"/>
                  <a:gd name="connsiteY441" fmla="*/ 1303023 h 6858000"/>
                  <a:gd name="connsiteX442" fmla="*/ 389921 w 4543952"/>
                  <a:gd name="connsiteY442" fmla="*/ 1230632 h 6858000"/>
                  <a:gd name="connsiteX443" fmla="*/ 402495 w 4543952"/>
                  <a:gd name="connsiteY443" fmla="*/ 1048124 h 6858000"/>
                  <a:gd name="connsiteX444" fmla="*/ 404019 w 4543952"/>
                  <a:gd name="connsiteY444" fmla="*/ 1036886 h 6858000"/>
                  <a:gd name="connsiteX445" fmla="*/ 393923 w 4543952"/>
                  <a:gd name="connsiteY445" fmla="*/ 975732 h 6858000"/>
                  <a:gd name="connsiteX446" fmla="*/ 379634 w 4543952"/>
                  <a:gd name="connsiteY446" fmla="*/ 945443 h 6858000"/>
                  <a:gd name="connsiteX447" fmla="*/ 364774 w 4543952"/>
                  <a:gd name="connsiteY447" fmla="*/ 898197 h 6858000"/>
                  <a:gd name="connsiteX448" fmla="*/ 359250 w 4543952"/>
                  <a:gd name="connsiteY448" fmla="*/ 850188 h 6858000"/>
                  <a:gd name="connsiteX449" fmla="*/ 381730 w 4543952"/>
                  <a:gd name="connsiteY449" fmla="*/ 769604 h 6858000"/>
                  <a:gd name="connsiteX450" fmla="*/ 384016 w 4543952"/>
                  <a:gd name="connsiteY450" fmla="*/ 740267 h 6858000"/>
                  <a:gd name="connsiteX451" fmla="*/ 394875 w 4543952"/>
                  <a:gd name="connsiteY451" fmla="*/ 674922 h 6858000"/>
                  <a:gd name="connsiteX452" fmla="*/ 394113 w 4543952"/>
                  <a:gd name="connsiteY452" fmla="*/ 617771 h 6858000"/>
                  <a:gd name="connsiteX453" fmla="*/ 376776 w 4543952"/>
                  <a:gd name="connsiteY453" fmla="*/ 571859 h 6858000"/>
                  <a:gd name="connsiteX454" fmla="*/ 373348 w 4543952"/>
                  <a:gd name="connsiteY454" fmla="*/ 505181 h 6858000"/>
                  <a:gd name="connsiteX455" fmla="*/ 385920 w 4543952"/>
                  <a:gd name="connsiteY455" fmla="*/ 462125 h 6858000"/>
                  <a:gd name="connsiteX456" fmla="*/ 387634 w 4543952"/>
                  <a:gd name="connsiteY456" fmla="*/ 453363 h 6858000"/>
                  <a:gd name="connsiteX457" fmla="*/ 388399 w 4543952"/>
                  <a:gd name="connsiteY457" fmla="*/ 340773 h 6858000"/>
                  <a:gd name="connsiteX458" fmla="*/ 350487 w 4543952"/>
                  <a:gd name="connsiteY458" fmla="*/ 200181 h 6858000"/>
                  <a:gd name="connsiteX459" fmla="*/ 342485 w 4543952"/>
                  <a:gd name="connsiteY459" fmla="*/ 176938 h 6858000"/>
                  <a:gd name="connsiteX460" fmla="*/ 328579 w 4543952"/>
                  <a:gd name="connsiteY460" fmla="*/ 63586 h 6858000"/>
                  <a:gd name="connsiteX461" fmla="*/ 314480 w 4543952"/>
                  <a:gd name="connsiteY461" fmla="*/ 2816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</a:cxnLst>
                <a:rect l="l" t="t" r="r" b="b"/>
                <a:pathLst>
                  <a:path w="4543952" h="6858000">
                    <a:moveTo>
                      <a:pt x="328959" y="6564619"/>
                    </a:moveTo>
                    <a:lnTo>
                      <a:pt x="306480" y="6588624"/>
                    </a:lnTo>
                    <a:cubicBezTo>
                      <a:pt x="298003" y="6597577"/>
                      <a:pt x="291954" y="6611341"/>
                      <a:pt x="289858" y="6625223"/>
                    </a:cubicBezTo>
                    <a:lnTo>
                      <a:pt x="289858" y="6625224"/>
                    </a:lnTo>
                    <a:lnTo>
                      <a:pt x="289870" y="6645551"/>
                    </a:lnTo>
                    <a:lnTo>
                      <a:pt x="296953" y="6662539"/>
                    </a:lnTo>
                    <a:lnTo>
                      <a:pt x="296953" y="6662541"/>
                    </a:lnTo>
                    <a:lnTo>
                      <a:pt x="296954" y="6662543"/>
                    </a:lnTo>
                    <a:lnTo>
                      <a:pt x="311551" y="6702975"/>
                    </a:lnTo>
                    <a:lnTo>
                      <a:pt x="297715" y="6742551"/>
                    </a:lnTo>
                    <a:lnTo>
                      <a:pt x="297714" y="6742554"/>
                    </a:lnTo>
                    <a:lnTo>
                      <a:pt x="283011" y="6776799"/>
                    </a:lnTo>
                    <a:lnTo>
                      <a:pt x="278238" y="6812061"/>
                    </a:lnTo>
                    <a:lnTo>
                      <a:pt x="278237" y="6812062"/>
                    </a:lnTo>
                    <a:lnTo>
                      <a:pt x="278237" y="6812063"/>
                    </a:lnTo>
                    <a:lnTo>
                      <a:pt x="278238" y="6812061"/>
                    </a:lnTo>
                    <a:lnTo>
                      <a:pt x="297714" y="6742554"/>
                    </a:lnTo>
                    <a:lnTo>
                      <a:pt x="297715" y="6742552"/>
                    </a:lnTo>
                    <a:cubicBezTo>
                      <a:pt x="306003" y="6729218"/>
                      <a:pt x="311147" y="6716168"/>
                      <a:pt x="311551" y="6702976"/>
                    </a:cubicBezTo>
                    <a:lnTo>
                      <a:pt x="311551" y="6702975"/>
                    </a:lnTo>
                    <a:lnTo>
                      <a:pt x="308405" y="6683026"/>
                    </a:lnTo>
                    <a:lnTo>
                      <a:pt x="296954" y="6662543"/>
                    </a:lnTo>
                    <a:lnTo>
                      <a:pt x="296953" y="6662540"/>
                    </a:lnTo>
                    <a:lnTo>
                      <a:pt x="296953" y="6662539"/>
                    </a:lnTo>
                    <a:lnTo>
                      <a:pt x="289858" y="6625224"/>
                    </a:lnTo>
                    <a:lnTo>
                      <a:pt x="306480" y="6588625"/>
                    </a:lnTo>
                    <a:cubicBezTo>
                      <a:pt x="312576" y="6582146"/>
                      <a:pt x="318672" y="6575478"/>
                      <a:pt x="328959" y="6564620"/>
                    </a:cubicBezTo>
                    <a:close/>
                    <a:moveTo>
                      <a:pt x="248638" y="6438980"/>
                    </a:moveTo>
                    <a:cubicBezTo>
                      <a:pt x="258140" y="6444076"/>
                      <a:pt x="265617" y="6451649"/>
                      <a:pt x="268569" y="6463840"/>
                    </a:cubicBezTo>
                    <a:lnTo>
                      <a:pt x="268572" y="6463848"/>
                    </a:lnTo>
                    <a:lnTo>
                      <a:pt x="279556" y="6508051"/>
                    </a:lnTo>
                    <a:lnTo>
                      <a:pt x="282367" y="6513011"/>
                    </a:lnTo>
                    <a:lnTo>
                      <a:pt x="284834" y="6521803"/>
                    </a:lnTo>
                    <a:lnTo>
                      <a:pt x="301172" y="6546194"/>
                    </a:lnTo>
                    <a:lnTo>
                      <a:pt x="301172" y="6546193"/>
                    </a:lnTo>
                    <a:lnTo>
                      <a:pt x="282367" y="6513011"/>
                    </a:lnTo>
                    <a:lnTo>
                      <a:pt x="268572" y="6463848"/>
                    </a:lnTo>
                    <a:lnTo>
                      <a:pt x="268569" y="6463839"/>
                    </a:lnTo>
                    <a:close/>
                    <a:moveTo>
                      <a:pt x="166047" y="6392242"/>
                    </a:moveTo>
                    <a:lnTo>
                      <a:pt x="173364" y="6407332"/>
                    </a:lnTo>
                    <a:lnTo>
                      <a:pt x="173364" y="6407331"/>
                    </a:lnTo>
                    <a:close/>
                    <a:moveTo>
                      <a:pt x="401733" y="4221390"/>
                    </a:moveTo>
                    <a:lnTo>
                      <a:pt x="396017" y="4253013"/>
                    </a:lnTo>
                    <a:cubicBezTo>
                      <a:pt x="383824" y="4277400"/>
                      <a:pt x="368204" y="4300069"/>
                      <a:pt x="356201" y="4324644"/>
                    </a:cubicBezTo>
                    <a:cubicBezTo>
                      <a:pt x="350487" y="4336456"/>
                      <a:pt x="347439" y="4350553"/>
                      <a:pt x="347247" y="4363889"/>
                    </a:cubicBezTo>
                    <a:lnTo>
                      <a:pt x="347247" y="4363890"/>
                    </a:lnTo>
                    <a:cubicBezTo>
                      <a:pt x="346295" y="4403325"/>
                      <a:pt x="346295" y="4442761"/>
                      <a:pt x="348009" y="4482004"/>
                    </a:cubicBezTo>
                    <a:cubicBezTo>
                      <a:pt x="350677" y="4546776"/>
                      <a:pt x="351249" y="4612500"/>
                      <a:pt x="408019" y="4659174"/>
                    </a:cubicBezTo>
                    <a:cubicBezTo>
                      <a:pt x="412591" y="4662986"/>
                      <a:pt x="415259" y="4671176"/>
                      <a:pt x="416021" y="4677655"/>
                    </a:cubicBezTo>
                    <a:cubicBezTo>
                      <a:pt x="419640" y="4707564"/>
                      <a:pt x="420022" y="4738235"/>
                      <a:pt x="425928" y="4767764"/>
                    </a:cubicBezTo>
                    <a:lnTo>
                      <a:pt x="427237" y="4800482"/>
                    </a:lnTo>
                    <a:lnTo>
                      <a:pt x="412401" y="4828915"/>
                    </a:lnTo>
                    <a:cubicBezTo>
                      <a:pt x="404115" y="4837702"/>
                      <a:pt x="397114" y="4847213"/>
                      <a:pt x="391971" y="4857316"/>
                    </a:cubicBezTo>
                    <a:lnTo>
                      <a:pt x="390221" y="4863342"/>
                    </a:lnTo>
                    <a:lnTo>
                      <a:pt x="387469" y="4867613"/>
                    </a:lnTo>
                    <a:lnTo>
                      <a:pt x="382691" y="4889274"/>
                    </a:lnTo>
                    <a:lnTo>
                      <a:pt x="382691" y="4889275"/>
                    </a:lnTo>
                    <a:cubicBezTo>
                      <a:pt x="382122" y="4896713"/>
                      <a:pt x="382634" y="4904357"/>
                      <a:pt x="384396" y="4912168"/>
                    </a:cubicBezTo>
                    <a:lnTo>
                      <a:pt x="385799" y="4933804"/>
                    </a:lnTo>
                    <a:lnTo>
                      <a:pt x="378247" y="4957452"/>
                    </a:lnTo>
                    <a:lnTo>
                      <a:pt x="360964" y="4987036"/>
                    </a:lnTo>
                    <a:cubicBezTo>
                      <a:pt x="349725" y="5003800"/>
                      <a:pt x="335627" y="5022851"/>
                      <a:pt x="334485" y="5041520"/>
                    </a:cubicBezTo>
                    <a:cubicBezTo>
                      <a:pt x="333557" y="5057380"/>
                      <a:pt x="327458" y="5072410"/>
                      <a:pt x="321371" y="5087422"/>
                    </a:cubicBezTo>
                    <a:lnTo>
                      <a:pt x="321364" y="5087449"/>
                    </a:lnTo>
                    <a:lnTo>
                      <a:pt x="315482" y="5102460"/>
                    </a:lnTo>
                    <a:lnTo>
                      <a:pt x="308338" y="5133219"/>
                    </a:lnTo>
                    <a:lnTo>
                      <a:pt x="308337" y="5133223"/>
                    </a:lnTo>
                    <a:lnTo>
                      <a:pt x="308337" y="5133224"/>
                    </a:lnTo>
                    <a:lnTo>
                      <a:pt x="315052" y="5166113"/>
                    </a:lnTo>
                    <a:lnTo>
                      <a:pt x="314362" y="5172089"/>
                    </a:lnTo>
                    <a:cubicBezTo>
                      <a:pt x="313481" y="5174399"/>
                      <a:pt x="312290" y="5176875"/>
                      <a:pt x="311814" y="5179066"/>
                    </a:cubicBezTo>
                    <a:lnTo>
                      <a:pt x="311814" y="5179067"/>
                    </a:lnTo>
                    <a:cubicBezTo>
                      <a:pt x="304574" y="5214121"/>
                      <a:pt x="311624" y="5247078"/>
                      <a:pt x="335437" y="5272796"/>
                    </a:cubicBezTo>
                    <a:lnTo>
                      <a:pt x="360397" y="5321350"/>
                    </a:lnTo>
                    <a:lnTo>
                      <a:pt x="364317" y="5355013"/>
                    </a:lnTo>
                    <a:lnTo>
                      <a:pt x="359440" y="5385383"/>
                    </a:lnTo>
                    <a:cubicBezTo>
                      <a:pt x="356201" y="5398720"/>
                      <a:pt x="353915" y="5412056"/>
                      <a:pt x="351249" y="5425581"/>
                    </a:cubicBezTo>
                    <a:cubicBezTo>
                      <a:pt x="347439" y="5443869"/>
                      <a:pt x="343437" y="5462350"/>
                      <a:pt x="339627" y="5480636"/>
                    </a:cubicBezTo>
                    <a:cubicBezTo>
                      <a:pt x="337722" y="5489496"/>
                      <a:pt x="335151" y="5498831"/>
                      <a:pt x="335103" y="5507666"/>
                    </a:cubicBezTo>
                    <a:lnTo>
                      <a:pt x="335103" y="5507667"/>
                    </a:lnTo>
                    <a:lnTo>
                      <a:pt x="337324" y="5520421"/>
                    </a:lnTo>
                    <a:lnTo>
                      <a:pt x="345722" y="5531691"/>
                    </a:lnTo>
                    <a:lnTo>
                      <a:pt x="345723" y="5531693"/>
                    </a:lnTo>
                    <a:lnTo>
                      <a:pt x="355869" y="5547577"/>
                    </a:lnTo>
                    <a:lnTo>
                      <a:pt x="346295" y="5562745"/>
                    </a:lnTo>
                    <a:cubicBezTo>
                      <a:pt x="303622" y="5600466"/>
                      <a:pt x="276951" y="5646188"/>
                      <a:pt x="275047" y="5704482"/>
                    </a:cubicBezTo>
                    <a:cubicBezTo>
                      <a:pt x="274665" y="5716484"/>
                      <a:pt x="271999" y="5728677"/>
                      <a:pt x="269141" y="5740487"/>
                    </a:cubicBezTo>
                    <a:cubicBezTo>
                      <a:pt x="267426" y="5747727"/>
                      <a:pt x="265520" y="5756492"/>
                      <a:pt x="260376" y="5760872"/>
                    </a:cubicBezTo>
                    <a:cubicBezTo>
                      <a:pt x="221133" y="5794973"/>
                      <a:pt x="193890" y="5837456"/>
                      <a:pt x="171981" y="5883750"/>
                    </a:cubicBezTo>
                    <a:lnTo>
                      <a:pt x="171979" y="5883755"/>
                    </a:lnTo>
                    <a:lnTo>
                      <a:pt x="160957" y="5909350"/>
                    </a:lnTo>
                    <a:lnTo>
                      <a:pt x="154076" y="5935945"/>
                    </a:lnTo>
                    <a:lnTo>
                      <a:pt x="154075" y="5935948"/>
                    </a:lnTo>
                    <a:lnTo>
                      <a:pt x="154075" y="5935949"/>
                    </a:lnTo>
                    <a:lnTo>
                      <a:pt x="154242" y="5964476"/>
                    </a:lnTo>
                    <a:lnTo>
                      <a:pt x="157695" y="5993289"/>
                    </a:lnTo>
                    <a:lnTo>
                      <a:pt x="157695" y="5993291"/>
                    </a:lnTo>
                    <a:cubicBezTo>
                      <a:pt x="158837" y="6004531"/>
                      <a:pt x="158647" y="6017485"/>
                      <a:pt x="164171" y="6026440"/>
                    </a:cubicBezTo>
                    <a:cubicBezTo>
                      <a:pt x="181508" y="6054825"/>
                      <a:pt x="200176" y="6082258"/>
                      <a:pt x="220371" y="6108738"/>
                    </a:cubicBezTo>
                    <a:lnTo>
                      <a:pt x="234064" y="6133314"/>
                    </a:lnTo>
                    <a:lnTo>
                      <a:pt x="218468" y="6155599"/>
                    </a:lnTo>
                    <a:lnTo>
                      <a:pt x="218465" y="6155601"/>
                    </a:lnTo>
                    <a:cubicBezTo>
                      <a:pt x="196176" y="6175796"/>
                      <a:pt x="184556" y="6200943"/>
                      <a:pt x="179794" y="6228755"/>
                    </a:cubicBezTo>
                    <a:cubicBezTo>
                      <a:pt x="172363" y="6272763"/>
                      <a:pt x="166077" y="6317150"/>
                      <a:pt x="162457" y="6361538"/>
                    </a:cubicBezTo>
                    <a:lnTo>
                      <a:pt x="162457" y="6361539"/>
                    </a:lnTo>
                    <a:lnTo>
                      <a:pt x="179794" y="6228756"/>
                    </a:lnTo>
                    <a:cubicBezTo>
                      <a:pt x="184556" y="6200944"/>
                      <a:pt x="196176" y="6175797"/>
                      <a:pt x="218465" y="6155602"/>
                    </a:cubicBezTo>
                    <a:lnTo>
                      <a:pt x="218468" y="6155599"/>
                    </a:lnTo>
                    <a:lnTo>
                      <a:pt x="230364" y="6143189"/>
                    </a:lnTo>
                    <a:lnTo>
                      <a:pt x="234064" y="6133314"/>
                    </a:lnTo>
                    <a:lnTo>
                      <a:pt x="234064" y="6133313"/>
                    </a:lnTo>
                    <a:cubicBezTo>
                      <a:pt x="233993" y="6126883"/>
                      <a:pt x="229039" y="6120073"/>
                      <a:pt x="220371" y="6108737"/>
                    </a:cubicBezTo>
                    <a:cubicBezTo>
                      <a:pt x="200176" y="6082257"/>
                      <a:pt x="181508" y="6054824"/>
                      <a:pt x="164171" y="6026439"/>
                    </a:cubicBezTo>
                    <a:cubicBezTo>
                      <a:pt x="158647" y="6017484"/>
                      <a:pt x="158837" y="6004530"/>
                      <a:pt x="157695" y="5993290"/>
                    </a:cubicBezTo>
                    <a:lnTo>
                      <a:pt x="157695" y="5993289"/>
                    </a:lnTo>
                    <a:lnTo>
                      <a:pt x="154075" y="5935949"/>
                    </a:lnTo>
                    <a:lnTo>
                      <a:pt x="154076" y="5935945"/>
                    </a:lnTo>
                    <a:lnTo>
                      <a:pt x="171979" y="5883755"/>
                    </a:lnTo>
                    <a:lnTo>
                      <a:pt x="171981" y="5883751"/>
                    </a:lnTo>
                    <a:cubicBezTo>
                      <a:pt x="193890" y="5837457"/>
                      <a:pt x="221133" y="5794974"/>
                      <a:pt x="260376" y="5760873"/>
                    </a:cubicBezTo>
                    <a:cubicBezTo>
                      <a:pt x="265520" y="5756493"/>
                      <a:pt x="267426" y="5747728"/>
                      <a:pt x="269141" y="5740488"/>
                    </a:cubicBezTo>
                    <a:cubicBezTo>
                      <a:pt x="271999" y="5728678"/>
                      <a:pt x="274665" y="5716485"/>
                      <a:pt x="275047" y="5704483"/>
                    </a:cubicBezTo>
                    <a:cubicBezTo>
                      <a:pt x="276951" y="5646189"/>
                      <a:pt x="303622" y="5600467"/>
                      <a:pt x="346295" y="5562746"/>
                    </a:cubicBezTo>
                    <a:cubicBezTo>
                      <a:pt x="352392" y="5557317"/>
                      <a:pt x="355774" y="5552507"/>
                      <a:pt x="355869" y="5547578"/>
                    </a:cubicBezTo>
                    <a:lnTo>
                      <a:pt x="355869" y="5547577"/>
                    </a:lnTo>
                    <a:cubicBezTo>
                      <a:pt x="355964" y="5542648"/>
                      <a:pt x="352773" y="5537599"/>
                      <a:pt x="345723" y="5531692"/>
                    </a:cubicBezTo>
                    <a:lnTo>
                      <a:pt x="345722" y="5531691"/>
                    </a:lnTo>
                    <a:lnTo>
                      <a:pt x="335103" y="5507667"/>
                    </a:lnTo>
                    <a:lnTo>
                      <a:pt x="339627" y="5480637"/>
                    </a:lnTo>
                    <a:cubicBezTo>
                      <a:pt x="343437" y="5462351"/>
                      <a:pt x="347439" y="5443870"/>
                      <a:pt x="351249" y="5425582"/>
                    </a:cubicBezTo>
                    <a:cubicBezTo>
                      <a:pt x="353915" y="5412057"/>
                      <a:pt x="356201" y="5398721"/>
                      <a:pt x="359440" y="5385384"/>
                    </a:cubicBezTo>
                    <a:cubicBezTo>
                      <a:pt x="361965" y="5375002"/>
                      <a:pt x="363668" y="5364882"/>
                      <a:pt x="364317" y="5355014"/>
                    </a:cubicBezTo>
                    <a:lnTo>
                      <a:pt x="364317" y="5355013"/>
                    </a:lnTo>
                    <a:lnTo>
                      <a:pt x="362870" y="5326162"/>
                    </a:lnTo>
                    <a:lnTo>
                      <a:pt x="360397" y="5321350"/>
                    </a:lnTo>
                    <a:lnTo>
                      <a:pt x="359341" y="5312287"/>
                    </a:lnTo>
                    <a:cubicBezTo>
                      <a:pt x="354789" y="5298594"/>
                      <a:pt x="347082" y="5285440"/>
                      <a:pt x="335437" y="5272795"/>
                    </a:cubicBezTo>
                    <a:cubicBezTo>
                      <a:pt x="323531" y="5259936"/>
                      <a:pt x="315815" y="5245268"/>
                      <a:pt x="311981" y="5229432"/>
                    </a:cubicBezTo>
                    <a:lnTo>
                      <a:pt x="311814" y="5179067"/>
                    </a:lnTo>
                    <a:lnTo>
                      <a:pt x="314362" y="5172090"/>
                    </a:lnTo>
                    <a:cubicBezTo>
                      <a:pt x="315243" y="5169780"/>
                      <a:pt x="315814" y="5167637"/>
                      <a:pt x="315052" y="5166113"/>
                    </a:cubicBezTo>
                    <a:lnTo>
                      <a:pt x="315052" y="5166112"/>
                    </a:lnTo>
                    <a:lnTo>
                      <a:pt x="308337" y="5133224"/>
                    </a:lnTo>
                    <a:lnTo>
                      <a:pt x="308338" y="5133219"/>
                    </a:lnTo>
                    <a:lnTo>
                      <a:pt x="321364" y="5087449"/>
                    </a:lnTo>
                    <a:lnTo>
                      <a:pt x="327270" y="5072375"/>
                    </a:lnTo>
                    <a:cubicBezTo>
                      <a:pt x="330949" y="5062299"/>
                      <a:pt x="333866" y="5052095"/>
                      <a:pt x="334485" y="5041521"/>
                    </a:cubicBezTo>
                    <a:cubicBezTo>
                      <a:pt x="335627" y="5022852"/>
                      <a:pt x="349725" y="5003801"/>
                      <a:pt x="360964" y="4987037"/>
                    </a:cubicBezTo>
                    <a:cubicBezTo>
                      <a:pt x="366751" y="4978392"/>
                      <a:pt x="372458" y="4970096"/>
                      <a:pt x="376969" y="4961455"/>
                    </a:cubicBezTo>
                    <a:lnTo>
                      <a:pt x="378247" y="4957452"/>
                    </a:lnTo>
                    <a:lnTo>
                      <a:pt x="381039" y="4952672"/>
                    </a:lnTo>
                    <a:lnTo>
                      <a:pt x="385799" y="4933804"/>
                    </a:lnTo>
                    <a:cubicBezTo>
                      <a:pt x="386468" y="4927121"/>
                      <a:pt x="386111" y="4919978"/>
                      <a:pt x="384396" y="4912167"/>
                    </a:cubicBezTo>
                    <a:lnTo>
                      <a:pt x="382691" y="4889274"/>
                    </a:lnTo>
                    <a:lnTo>
                      <a:pt x="390221" y="4863342"/>
                    </a:lnTo>
                    <a:lnTo>
                      <a:pt x="412401" y="4828916"/>
                    </a:lnTo>
                    <a:cubicBezTo>
                      <a:pt x="420784" y="4819963"/>
                      <a:pt x="425356" y="4810580"/>
                      <a:pt x="427237" y="4800483"/>
                    </a:cubicBezTo>
                    <a:lnTo>
                      <a:pt x="427237" y="4800482"/>
                    </a:lnTo>
                    <a:cubicBezTo>
                      <a:pt x="429119" y="4790385"/>
                      <a:pt x="428309" y="4779574"/>
                      <a:pt x="425928" y="4767763"/>
                    </a:cubicBezTo>
                    <a:cubicBezTo>
                      <a:pt x="420022" y="4738234"/>
                      <a:pt x="419640" y="4707563"/>
                      <a:pt x="416021" y="4677654"/>
                    </a:cubicBezTo>
                    <a:cubicBezTo>
                      <a:pt x="415259" y="4671175"/>
                      <a:pt x="412591" y="4662985"/>
                      <a:pt x="408019" y="4659173"/>
                    </a:cubicBezTo>
                    <a:cubicBezTo>
                      <a:pt x="351249" y="4612499"/>
                      <a:pt x="350677" y="4546775"/>
                      <a:pt x="348009" y="4482003"/>
                    </a:cubicBezTo>
                    <a:lnTo>
                      <a:pt x="347247" y="4363890"/>
                    </a:lnTo>
                    <a:lnTo>
                      <a:pt x="356201" y="4324645"/>
                    </a:lnTo>
                    <a:cubicBezTo>
                      <a:pt x="368204" y="4300070"/>
                      <a:pt x="383824" y="4277401"/>
                      <a:pt x="396017" y="4253014"/>
                    </a:cubicBezTo>
                    <a:cubicBezTo>
                      <a:pt x="400781" y="4243872"/>
                      <a:pt x="400971" y="4232060"/>
                      <a:pt x="401733" y="4221391"/>
                    </a:cubicBezTo>
                    <a:close/>
                    <a:moveTo>
                      <a:pt x="332842" y="2836171"/>
                    </a:moveTo>
                    <a:lnTo>
                      <a:pt x="332842" y="2836172"/>
                    </a:lnTo>
                    <a:cubicBezTo>
                      <a:pt x="336914" y="2839982"/>
                      <a:pt x="340200" y="2844316"/>
                      <a:pt x="341533" y="2848793"/>
                    </a:cubicBezTo>
                    <a:lnTo>
                      <a:pt x="358166" y="2903544"/>
                    </a:lnTo>
                    <a:lnTo>
                      <a:pt x="366072" y="2947858"/>
                    </a:lnTo>
                    <a:lnTo>
                      <a:pt x="366072" y="2947862"/>
                    </a:lnTo>
                    <a:lnTo>
                      <a:pt x="362488" y="2982147"/>
                    </a:lnTo>
                    <a:cubicBezTo>
                      <a:pt x="354392" y="3014152"/>
                      <a:pt x="350582" y="3045776"/>
                      <a:pt x="350796" y="3077400"/>
                    </a:cubicBezTo>
                    <a:lnTo>
                      <a:pt x="350796" y="3077401"/>
                    </a:lnTo>
                    <a:cubicBezTo>
                      <a:pt x="351010" y="3109025"/>
                      <a:pt x="355249" y="3140649"/>
                      <a:pt x="363250" y="3172654"/>
                    </a:cubicBezTo>
                    <a:cubicBezTo>
                      <a:pt x="389159" y="3276480"/>
                      <a:pt x="416591" y="3380305"/>
                      <a:pt x="410877" y="3489467"/>
                    </a:cubicBezTo>
                    <a:cubicBezTo>
                      <a:pt x="409925" y="3507563"/>
                      <a:pt x="421546" y="3529090"/>
                      <a:pt x="432976" y="3544713"/>
                    </a:cubicBezTo>
                    <a:cubicBezTo>
                      <a:pt x="438406" y="3552190"/>
                      <a:pt x="442585" y="3557715"/>
                      <a:pt x="445520" y="3562320"/>
                    </a:cubicBezTo>
                    <a:lnTo>
                      <a:pt x="450598" y="3574407"/>
                    </a:lnTo>
                    <a:lnTo>
                      <a:pt x="448246" y="3587173"/>
                    </a:lnTo>
                    <a:cubicBezTo>
                      <a:pt x="446228" y="3592231"/>
                      <a:pt x="442978" y="3598434"/>
                      <a:pt x="438500" y="3606816"/>
                    </a:cubicBezTo>
                    <a:cubicBezTo>
                      <a:pt x="434118" y="3614818"/>
                      <a:pt x="431452" y="3624724"/>
                      <a:pt x="424974" y="3630631"/>
                    </a:cubicBezTo>
                    <a:cubicBezTo>
                      <a:pt x="408496" y="3645681"/>
                      <a:pt x="402257" y="3662493"/>
                      <a:pt x="400733" y="3680162"/>
                    </a:cubicBezTo>
                    <a:lnTo>
                      <a:pt x="400733" y="3680163"/>
                    </a:lnTo>
                    <a:lnTo>
                      <a:pt x="404781" y="3734837"/>
                    </a:lnTo>
                    <a:lnTo>
                      <a:pt x="404399" y="3754651"/>
                    </a:lnTo>
                    <a:cubicBezTo>
                      <a:pt x="398399" y="3767129"/>
                      <a:pt x="396447" y="3778654"/>
                      <a:pt x="398042" y="3789775"/>
                    </a:cubicBezTo>
                    <a:lnTo>
                      <a:pt x="398042" y="3789776"/>
                    </a:lnTo>
                    <a:cubicBezTo>
                      <a:pt x="399638" y="3800896"/>
                      <a:pt x="404781" y="3811613"/>
                      <a:pt x="412973" y="3822472"/>
                    </a:cubicBezTo>
                    <a:lnTo>
                      <a:pt x="427308" y="3852619"/>
                    </a:lnTo>
                    <a:lnTo>
                      <a:pt x="417926" y="3885336"/>
                    </a:lnTo>
                    <a:lnTo>
                      <a:pt x="417925" y="3885337"/>
                    </a:lnTo>
                    <a:cubicBezTo>
                      <a:pt x="398494" y="3910103"/>
                      <a:pt x="388302" y="3935726"/>
                      <a:pt x="386040" y="3962158"/>
                    </a:cubicBezTo>
                    <a:lnTo>
                      <a:pt x="386040" y="3962159"/>
                    </a:lnTo>
                    <a:lnTo>
                      <a:pt x="388431" y="4002409"/>
                    </a:lnTo>
                    <a:lnTo>
                      <a:pt x="401733" y="4043837"/>
                    </a:lnTo>
                    <a:lnTo>
                      <a:pt x="401733" y="4043839"/>
                    </a:lnTo>
                    <a:lnTo>
                      <a:pt x="416855" y="4103825"/>
                    </a:lnTo>
                    <a:lnTo>
                      <a:pt x="405544" y="4165381"/>
                    </a:lnTo>
                    <a:lnTo>
                      <a:pt x="405543" y="4165382"/>
                    </a:lnTo>
                    <a:cubicBezTo>
                      <a:pt x="402114" y="4173479"/>
                      <a:pt x="401543" y="4182766"/>
                      <a:pt x="401638" y="4192386"/>
                    </a:cubicBezTo>
                    <a:lnTo>
                      <a:pt x="401638" y="4192387"/>
                    </a:lnTo>
                    <a:lnTo>
                      <a:pt x="405543" y="4165383"/>
                    </a:lnTo>
                    <a:lnTo>
                      <a:pt x="405544" y="4165381"/>
                    </a:lnTo>
                    <a:lnTo>
                      <a:pt x="414887" y="4134255"/>
                    </a:lnTo>
                    <a:lnTo>
                      <a:pt x="416855" y="4103825"/>
                    </a:lnTo>
                    <a:lnTo>
                      <a:pt x="416855" y="4103824"/>
                    </a:lnTo>
                    <a:cubicBezTo>
                      <a:pt x="415879" y="4083701"/>
                      <a:pt x="410497" y="4063841"/>
                      <a:pt x="401733" y="4043838"/>
                    </a:cubicBezTo>
                    <a:lnTo>
                      <a:pt x="401733" y="4043837"/>
                    </a:lnTo>
                    <a:lnTo>
                      <a:pt x="386040" y="3962159"/>
                    </a:lnTo>
                    <a:lnTo>
                      <a:pt x="395544" y="3923124"/>
                    </a:lnTo>
                    <a:cubicBezTo>
                      <a:pt x="400804" y="3910318"/>
                      <a:pt x="408210" y="3897721"/>
                      <a:pt x="417925" y="3885338"/>
                    </a:cubicBezTo>
                    <a:lnTo>
                      <a:pt x="417926" y="3885336"/>
                    </a:lnTo>
                    <a:lnTo>
                      <a:pt x="426528" y="3868763"/>
                    </a:lnTo>
                    <a:lnTo>
                      <a:pt x="427308" y="3852619"/>
                    </a:lnTo>
                    <a:lnTo>
                      <a:pt x="427308" y="3852618"/>
                    </a:lnTo>
                    <a:cubicBezTo>
                      <a:pt x="425642" y="3842045"/>
                      <a:pt x="420022" y="3831901"/>
                      <a:pt x="412973" y="3822471"/>
                    </a:cubicBezTo>
                    <a:lnTo>
                      <a:pt x="398042" y="3789775"/>
                    </a:lnTo>
                    <a:lnTo>
                      <a:pt x="404399" y="3754652"/>
                    </a:lnTo>
                    <a:cubicBezTo>
                      <a:pt x="407067" y="3749125"/>
                      <a:pt x="405733" y="3741315"/>
                      <a:pt x="404781" y="3734837"/>
                    </a:cubicBezTo>
                    <a:lnTo>
                      <a:pt x="404781" y="3734836"/>
                    </a:lnTo>
                    <a:lnTo>
                      <a:pt x="400733" y="3680163"/>
                    </a:lnTo>
                    <a:lnTo>
                      <a:pt x="407246" y="3654415"/>
                    </a:lnTo>
                    <a:cubicBezTo>
                      <a:pt x="411056" y="3646122"/>
                      <a:pt x="416735" y="3638157"/>
                      <a:pt x="424974" y="3630632"/>
                    </a:cubicBezTo>
                    <a:cubicBezTo>
                      <a:pt x="431452" y="3624725"/>
                      <a:pt x="434118" y="3614819"/>
                      <a:pt x="438500" y="3606817"/>
                    </a:cubicBezTo>
                    <a:cubicBezTo>
                      <a:pt x="447455" y="3590053"/>
                      <a:pt x="451503" y="3582004"/>
                      <a:pt x="450598" y="3574408"/>
                    </a:cubicBezTo>
                    <a:lnTo>
                      <a:pt x="450598" y="3574407"/>
                    </a:lnTo>
                    <a:cubicBezTo>
                      <a:pt x="449693" y="3566810"/>
                      <a:pt x="443835" y="3559667"/>
                      <a:pt x="432976" y="3544712"/>
                    </a:cubicBezTo>
                    <a:cubicBezTo>
                      <a:pt x="421546" y="3529089"/>
                      <a:pt x="409925" y="3507562"/>
                      <a:pt x="410877" y="3489466"/>
                    </a:cubicBezTo>
                    <a:cubicBezTo>
                      <a:pt x="416591" y="3380304"/>
                      <a:pt x="389159" y="3276479"/>
                      <a:pt x="363250" y="3172653"/>
                    </a:cubicBezTo>
                    <a:lnTo>
                      <a:pt x="350796" y="3077401"/>
                    </a:lnTo>
                    <a:lnTo>
                      <a:pt x="362488" y="2982148"/>
                    </a:lnTo>
                    <a:cubicBezTo>
                      <a:pt x="365441" y="2970575"/>
                      <a:pt x="366442" y="2959156"/>
                      <a:pt x="366072" y="2947862"/>
                    </a:cubicBezTo>
                    <a:lnTo>
                      <a:pt x="366072" y="2947861"/>
                    </a:lnTo>
                    <a:lnTo>
                      <a:pt x="366072" y="2947858"/>
                    </a:lnTo>
                    <a:lnTo>
                      <a:pt x="361441" y="2914327"/>
                    </a:lnTo>
                    <a:lnTo>
                      <a:pt x="358166" y="2903544"/>
                    </a:lnTo>
                    <a:lnTo>
                      <a:pt x="357138" y="2897784"/>
                    </a:lnTo>
                    <a:cubicBezTo>
                      <a:pt x="352392" y="2881306"/>
                      <a:pt x="346534" y="2865009"/>
                      <a:pt x="341533" y="2848792"/>
                    </a:cubicBezTo>
                    <a:close/>
                    <a:moveTo>
                      <a:pt x="296001" y="2745351"/>
                    </a:moveTo>
                    <a:lnTo>
                      <a:pt x="289670" y="2770757"/>
                    </a:lnTo>
                    <a:lnTo>
                      <a:pt x="290080" y="2778005"/>
                    </a:lnTo>
                    <a:lnTo>
                      <a:pt x="289301" y="2782304"/>
                    </a:lnTo>
                    <a:lnTo>
                      <a:pt x="290501" y="2785439"/>
                    </a:lnTo>
                    <a:lnTo>
                      <a:pt x="290929" y="2793022"/>
                    </a:lnTo>
                    <a:lnTo>
                      <a:pt x="300579" y="2811779"/>
                    </a:lnTo>
                    <a:lnTo>
                      <a:pt x="300582" y="2811786"/>
                    </a:lnTo>
                    <a:lnTo>
                      <a:pt x="300583" y="2811786"/>
                    </a:lnTo>
                    <a:lnTo>
                      <a:pt x="300579" y="2811779"/>
                    </a:lnTo>
                    <a:lnTo>
                      <a:pt x="290501" y="2785439"/>
                    </a:lnTo>
                    <a:lnTo>
                      <a:pt x="290080" y="2778005"/>
                    </a:lnTo>
                    <a:close/>
                    <a:moveTo>
                      <a:pt x="817328" y="1508457"/>
                    </a:moveTo>
                    <a:lnTo>
                      <a:pt x="845421" y="1596212"/>
                    </a:lnTo>
                    <a:cubicBezTo>
                      <a:pt x="847898" y="1604977"/>
                      <a:pt x="846373" y="1615835"/>
                      <a:pt x="843517" y="1624979"/>
                    </a:cubicBezTo>
                    <a:cubicBezTo>
                      <a:pt x="833801" y="1656222"/>
                      <a:pt x="809415" y="1676035"/>
                      <a:pt x="786935" y="1697752"/>
                    </a:cubicBezTo>
                    <a:cubicBezTo>
                      <a:pt x="777029" y="1707278"/>
                      <a:pt x="769981" y="1720422"/>
                      <a:pt x="764267" y="1733187"/>
                    </a:cubicBezTo>
                    <a:cubicBezTo>
                      <a:pt x="749595" y="1766334"/>
                      <a:pt x="736452" y="1800245"/>
                      <a:pt x="722546" y="1833774"/>
                    </a:cubicBezTo>
                    <a:cubicBezTo>
                      <a:pt x="721212" y="1837012"/>
                      <a:pt x="717783" y="1839678"/>
                      <a:pt x="714925" y="1842157"/>
                    </a:cubicBezTo>
                    <a:cubicBezTo>
                      <a:pt x="684824" y="1866921"/>
                      <a:pt x="654535" y="1891496"/>
                      <a:pt x="624434" y="1916453"/>
                    </a:cubicBezTo>
                    <a:cubicBezTo>
                      <a:pt x="618720" y="1921215"/>
                      <a:pt x="614528" y="1928075"/>
                      <a:pt x="609004" y="1933218"/>
                    </a:cubicBezTo>
                    <a:cubicBezTo>
                      <a:pt x="601384" y="1940458"/>
                      <a:pt x="594143" y="1949602"/>
                      <a:pt x="584999" y="1953412"/>
                    </a:cubicBezTo>
                    <a:cubicBezTo>
                      <a:pt x="556234" y="1965223"/>
                      <a:pt x="543850" y="1987893"/>
                      <a:pt x="538516" y="2016468"/>
                    </a:cubicBezTo>
                    <a:cubicBezTo>
                      <a:pt x="533563" y="2042569"/>
                      <a:pt x="529371" y="2068668"/>
                      <a:pt x="523657" y="2094577"/>
                    </a:cubicBezTo>
                    <a:cubicBezTo>
                      <a:pt x="516799" y="2126200"/>
                      <a:pt x="509369" y="2157635"/>
                      <a:pt x="500986" y="2188878"/>
                    </a:cubicBezTo>
                    <a:cubicBezTo>
                      <a:pt x="497366" y="2202403"/>
                      <a:pt x="493176" y="2216691"/>
                      <a:pt x="485746" y="2228313"/>
                    </a:cubicBezTo>
                    <a:cubicBezTo>
                      <a:pt x="465171" y="2260889"/>
                      <a:pt x="451265" y="2295752"/>
                      <a:pt x="456789" y="2334043"/>
                    </a:cubicBezTo>
                    <a:cubicBezTo>
                      <a:pt x="461171" y="2364714"/>
                      <a:pt x="449931" y="2390433"/>
                      <a:pt x="432404" y="2409484"/>
                    </a:cubicBezTo>
                    <a:cubicBezTo>
                      <a:pt x="424451" y="2418153"/>
                      <a:pt x="418938" y="2426976"/>
                      <a:pt x="415303" y="2435912"/>
                    </a:cubicBezTo>
                    <a:lnTo>
                      <a:pt x="415303" y="2435912"/>
                    </a:lnTo>
                    <a:lnTo>
                      <a:pt x="415303" y="2435912"/>
                    </a:lnTo>
                    <a:lnTo>
                      <a:pt x="414227" y="2440915"/>
                    </a:lnTo>
                    <a:lnTo>
                      <a:pt x="409472" y="2463016"/>
                    </a:lnTo>
                    <a:lnTo>
                      <a:pt x="409472" y="2463017"/>
                    </a:lnTo>
                    <a:lnTo>
                      <a:pt x="411535" y="2490550"/>
                    </a:lnTo>
                    <a:lnTo>
                      <a:pt x="418115" y="2518261"/>
                    </a:lnTo>
                    <a:lnTo>
                      <a:pt x="418115" y="2518264"/>
                    </a:lnTo>
                    <a:lnTo>
                      <a:pt x="421759" y="2545006"/>
                    </a:lnTo>
                    <a:lnTo>
                      <a:pt x="417545" y="2571033"/>
                    </a:lnTo>
                    <a:cubicBezTo>
                      <a:pt x="405543" y="2612944"/>
                      <a:pt x="372966" y="2640949"/>
                      <a:pt x="344391" y="2668000"/>
                    </a:cubicBezTo>
                    <a:cubicBezTo>
                      <a:pt x="320006" y="2691053"/>
                      <a:pt x="306290" y="2716962"/>
                      <a:pt x="296001" y="2745347"/>
                    </a:cubicBezTo>
                    <a:lnTo>
                      <a:pt x="296001" y="2745348"/>
                    </a:lnTo>
                    <a:cubicBezTo>
                      <a:pt x="306290" y="2716963"/>
                      <a:pt x="320006" y="2691054"/>
                      <a:pt x="344391" y="2668001"/>
                    </a:cubicBezTo>
                    <a:cubicBezTo>
                      <a:pt x="372966" y="2640950"/>
                      <a:pt x="405543" y="2612945"/>
                      <a:pt x="417545" y="2571034"/>
                    </a:cubicBezTo>
                    <a:cubicBezTo>
                      <a:pt x="420117" y="2561985"/>
                      <a:pt x="421593" y="2553555"/>
                      <a:pt x="421760" y="2545006"/>
                    </a:cubicBezTo>
                    <a:lnTo>
                      <a:pt x="421759" y="2545006"/>
                    </a:lnTo>
                    <a:lnTo>
                      <a:pt x="421760" y="2545005"/>
                    </a:lnTo>
                    <a:cubicBezTo>
                      <a:pt x="421926" y="2536456"/>
                      <a:pt x="420783" y="2527789"/>
                      <a:pt x="418115" y="2518263"/>
                    </a:cubicBezTo>
                    <a:lnTo>
                      <a:pt x="418115" y="2518261"/>
                    </a:lnTo>
                    <a:lnTo>
                      <a:pt x="409472" y="2463017"/>
                    </a:lnTo>
                    <a:lnTo>
                      <a:pt x="414227" y="2440915"/>
                    </a:lnTo>
                    <a:lnTo>
                      <a:pt x="415303" y="2435912"/>
                    </a:lnTo>
                    <a:lnTo>
                      <a:pt x="432404" y="2409485"/>
                    </a:lnTo>
                    <a:cubicBezTo>
                      <a:pt x="449931" y="2390434"/>
                      <a:pt x="461171" y="2364715"/>
                      <a:pt x="456789" y="2334044"/>
                    </a:cubicBezTo>
                    <a:cubicBezTo>
                      <a:pt x="451265" y="2295753"/>
                      <a:pt x="465171" y="2260890"/>
                      <a:pt x="485746" y="2228314"/>
                    </a:cubicBezTo>
                    <a:cubicBezTo>
                      <a:pt x="493176" y="2216692"/>
                      <a:pt x="497366" y="2202404"/>
                      <a:pt x="500986" y="2188879"/>
                    </a:cubicBezTo>
                    <a:cubicBezTo>
                      <a:pt x="509369" y="2157636"/>
                      <a:pt x="516799" y="2126201"/>
                      <a:pt x="523657" y="2094578"/>
                    </a:cubicBezTo>
                    <a:cubicBezTo>
                      <a:pt x="529371" y="2068669"/>
                      <a:pt x="533563" y="2042570"/>
                      <a:pt x="538516" y="2016469"/>
                    </a:cubicBezTo>
                    <a:cubicBezTo>
                      <a:pt x="543850" y="1987894"/>
                      <a:pt x="556234" y="1965224"/>
                      <a:pt x="584999" y="1953413"/>
                    </a:cubicBezTo>
                    <a:cubicBezTo>
                      <a:pt x="594143" y="1949603"/>
                      <a:pt x="601384" y="1940459"/>
                      <a:pt x="609004" y="1933219"/>
                    </a:cubicBezTo>
                    <a:cubicBezTo>
                      <a:pt x="614528" y="1928076"/>
                      <a:pt x="618720" y="1921216"/>
                      <a:pt x="624434" y="1916454"/>
                    </a:cubicBezTo>
                    <a:cubicBezTo>
                      <a:pt x="654535" y="1891497"/>
                      <a:pt x="684824" y="1866922"/>
                      <a:pt x="714925" y="1842158"/>
                    </a:cubicBezTo>
                    <a:cubicBezTo>
                      <a:pt x="717783" y="1839679"/>
                      <a:pt x="721212" y="1837013"/>
                      <a:pt x="722546" y="1833775"/>
                    </a:cubicBezTo>
                    <a:cubicBezTo>
                      <a:pt x="736452" y="1800246"/>
                      <a:pt x="749596" y="1766335"/>
                      <a:pt x="764267" y="1733188"/>
                    </a:cubicBezTo>
                    <a:cubicBezTo>
                      <a:pt x="769981" y="1720423"/>
                      <a:pt x="777029" y="1707279"/>
                      <a:pt x="786936" y="1697753"/>
                    </a:cubicBezTo>
                    <a:cubicBezTo>
                      <a:pt x="809416" y="1676036"/>
                      <a:pt x="833801" y="1656223"/>
                      <a:pt x="843517" y="1624980"/>
                    </a:cubicBezTo>
                    <a:cubicBezTo>
                      <a:pt x="846374" y="1615836"/>
                      <a:pt x="847899" y="1604978"/>
                      <a:pt x="845422" y="1596213"/>
                    </a:cubicBezTo>
                    <a:close/>
                    <a:moveTo>
                      <a:pt x="798723" y="1459072"/>
                    </a:moveTo>
                    <a:lnTo>
                      <a:pt x="807941" y="1481571"/>
                    </a:lnTo>
                    <a:lnTo>
                      <a:pt x="798724" y="1459073"/>
                    </a:lnTo>
                    <a:close/>
                    <a:moveTo>
                      <a:pt x="779530" y="1268757"/>
                    </a:moveTo>
                    <a:lnTo>
                      <a:pt x="774363" y="1286068"/>
                    </a:lnTo>
                    <a:cubicBezTo>
                      <a:pt x="759789" y="1306929"/>
                      <a:pt x="753550" y="1328551"/>
                      <a:pt x="752025" y="1350626"/>
                    </a:cubicBezTo>
                    <a:lnTo>
                      <a:pt x="757620" y="1413839"/>
                    </a:lnTo>
                    <a:lnTo>
                      <a:pt x="752026" y="1350627"/>
                    </a:lnTo>
                    <a:cubicBezTo>
                      <a:pt x="753550" y="1328552"/>
                      <a:pt x="759790" y="1306929"/>
                      <a:pt x="774363" y="1286069"/>
                    </a:cubicBezTo>
                    <a:cubicBezTo>
                      <a:pt x="777506" y="1281688"/>
                      <a:pt x="779078" y="1275401"/>
                      <a:pt x="779530" y="1268757"/>
                    </a:cubicBezTo>
                    <a:close/>
                    <a:moveTo>
                      <a:pt x="837801" y="773034"/>
                    </a:moveTo>
                    <a:lnTo>
                      <a:pt x="829801" y="854378"/>
                    </a:lnTo>
                    <a:cubicBezTo>
                      <a:pt x="827515" y="878955"/>
                      <a:pt x="826753" y="903721"/>
                      <a:pt x="798747" y="915342"/>
                    </a:cubicBezTo>
                    <a:cubicBezTo>
                      <a:pt x="794365" y="917058"/>
                      <a:pt x="791127" y="922772"/>
                      <a:pt x="788269" y="927154"/>
                    </a:cubicBezTo>
                    <a:cubicBezTo>
                      <a:pt x="744261" y="994784"/>
                      <a:pt x="745405" y="1030979"/>
                      <a:pt x="791889" y="1097086"/>
                    </a:cubicBezTo>
                    <a:cubicBezTo>
                      <a:pt x="796651" y="1103944"/>
                      <a:pt x="800081" y="1118612"/>
                      <a:pt x="796271" y="1123184"/>
                    </a:cubicBezTo>
                    <a:cubicBezTo>
                      <a:pt x="780459" y="1142616"/>
                      <a:pt x="773411" y="1162953"/>
                      <a:pt x="771553" y="1184028"/>
                    </a:cubicBezTo>
                    <a:cubicBezTo>
                      <a:pt x="773411" y="1162953"/>
                      <a:pt x="780460" y="1142617"/>
                      <a:pt x="796272" y="1123185"/>
                    </a:cubicBezTo>
                    <a:cubicBezTo>
                      <a:pt x="800082" y="1118613"/>
                      <a:pt x="796652" y="1103945"/>
                      <a:pt x="791890" y="1097087"/>
                    </a:cubicBezTo>
                    <a:cubicBezTo>
                      <a:pt x="745406" y="1030980"/>
                      <a:pt x="744262" y="994785"/>
                      <a:pt x="788270" y="927155"/>
                    </a:cubicBezTo>
                    <a:cubicBezTo>
                      <a:pt x="791128" y="922773"/>
                      <a:pt x="794366" y="917059"/>
                      <a:pt x="798748" y="915343"/>
                    </a:cubicBezTo>
                    <a:cubicBezTo>
                      <a:pt x="826753" y="903722"/>
                      <a:pt x="827515" y="878956"/>
                      <a:pt x="829801" y="854379"/>
                    </a:cubicBezTo>
                    <a:cubicBezTo>
                      <a:pt x="832277" y="827329"/>
                      <a:pt x="835515" y="800276"/>
                      <a:pt x="837801" y="773035"/>
                    </a:cubicBezTo>
                    <a:close/>
                    <a:moveTo>
                      <a:pt x="782400" y="517850"/>
                    </a:moveTo>
                    <a:lnTo>
                      <a:pt x="791317" y="556046"/>
                    </a:lnTo>
                    <a:cubicBezTo>
                      <a:pt x="793413" y="564047"/>
                      <a:pt x="798937" y="572621"/>
                      <a:pt x="797795" y="580049"/>
                    </a:cubicBezTo>
                    <a:cubicBezTo>
                      <a:pt x="794461" y="601577"/>
                      <a:pt x="796890" y="622200"/>
                      <a:pt x="801176" y="642536"/>
                    </a:cubicBezTo>
                    <a:lnTo>
                      <a:pt x="813700" y="694927"/>
                    </a:lnTo>
                    <a:lnTo>
                      <a:pt x="801177" y="642537"/>
                    </a:lnTo>
                    <a:cubicBezTo>
                      <a:pt x="796891" y="622200"/>
                      <a:pt x="794462" y="601578"/>
                      <a:pt x="797796" y="580050"/>
                    </a:cubicBezTo>
                    <a:cubicBezTo>
                      <a:pt x="798938" y="572622"/>
                      <a:pt x="793414" y="564048"/>
                      <a:pt x="791318" y="556047"/>
                    </a:cubicBezTo>
                    <a:close/>
                    <a:moveTo>
                      <a:pt x="783887" y="313532"/>
                    </a:moveTo>
                    <a:lnTo>
                      <a:pt x="786245" y="324057"/>
                    </a:lnTo>
                    <a:cubicBezTo>
                      <a:pt x="786031" y="328963"/>
                      <a:pt x="785126" y="334583"/>
                      <a:pt x="784459" y="338869"/>
                    </a:cubicBezTo>
                    <a:lnTo>
                      <a:pt x="784454" y="338897"/>
                    </a:lnTo>
                    <a:lnTo>
                      <a:pt x="778363" y="367327"/>
                    </a:lnTo>
                    <a:lnTo>
                      <a:pt x="774553" y="395639"/>
                    </a:lnTo>
                    <a:lnTo>
                      <a:pt x="784454" y="338897"/>
                    </a:lnTo>
                    <a:lnTo>
                      <a:pt x="784460" y="338870"/>
                    </a:lnTo>
                    <a:cubicBezTo>
                      <a:pt x="785794" y="330298"/>
                      <a:pt x="788080" y="316389"/>
                      <a:pt x="783888" y="313533"/>
                    </a:cubicBezTo>
                    <a:close/>
                    <a:moveTo>
                      <a:pt x="761560" y="281567"/>
                    </a:moveTo>
                    <a:lnTo>
                      <a:pt x="766454" y="295414"/>
                    </a:lnTo>
                    <a:lnTo>
                      <a:pt x="766455" y="295414"/>
                    </a:lnTo>
                    <a:close/>
                    <a:moveTo>
                      <a:pt x="774880" y="24485"/>
                    </a:moveTo>
                    <a:lnTo>
                      <a:pt x="777142" y="74128"/>
                    </a:lnTo>
                    <a:cubicBezTo>
                      <a:pt x="775758" y="100173"/>
                      <a:pt x="771253" y="125875"/>
                      <a:pt x="767023" y="151568"/>
                    </a:cubicBezTo>
                    <a:lnTo>
                      <a:pt x="766824" y="153387"/>
                    </a:lnTo>
                    <a:lnTo>
                      <a:pt x="763010" y="177270"/>
                    </a:lnTo>
                    <a:lnTo>
                      <a:pt x="758551" y="228943"/>
                    </a:lnTo>
                    <a:lnTo>
                      <a:pt x="766824" y="153387"/>
                    </a:lnTo>
                    <a:lnTo>
                      <a:pt x="771220" y="125860"/>
                    </a:lnTo>
                    <a:cubicBezTo>
                      <a:pt x="773910" y="108702"/>
                      <a:pt x="776220" y="91491"/>
                      <a:pt x="777143" y="74128"/>
                    </a:cubicBezTo>
                    <a:close/>
                    <a:moveTo>
                      <a:pt x="313354" y="0"/>
                    </a:moveTo>
                    <a:lnTo>
                      <a:pt x="777461" y="0"/>
                    </a:lnTo>
                    <a:lnTo>
                      <a:pt x="774743" y="21485"/>
                    </a:lnTo>
                    <a:lnTo>
                      <a:pt x="777461" y="0"/>
                    </a:lnTo>
                    <a:lnTo>
                      <a:pt x="4543952" y="1"/>
                    </a:lnTo>
                    <a:lnTo>
                      <a:pt x="4543952" y="6858000"/>
                    </a:lnTo>
                    <a:lnTo>
                      <a:pt x="284400" y="6858000"/>
                    </a:lnTo>
                    <a:lnTo>
                      <a:pt x="112147" y="6858000"/>
                    </a:lnTo>
                    <a:lnTo>
                      <a:pt x="102447" y="6815515"/>
                    </a:lnTo>
                    <a:cubicBezTo>
                      <a:pt x="96923" y="6793034"/>
                      <a:pt x="87016" y="6771318"/>
                      <a:pt x="83396" y="6748457"/>
                    </a:cubicBezTo>
                    <a:cubicBezTo>
                      <a:pt x="74824" y="6694163"/>
                      <a:pt x="68728" y="6639487"/>
                      <a:pt x="61870" y="6584811"/>
                    </a:cubicBezTo>
                    <a:cubicBezTo>
                      <a:pt x="54821" y="6528423"/>
                      <a:pt x="47391" y="6472224"/>
                      <a:pt x="41105" y="6415832"/>
                    </a:cubicBezTo>
                    <a:cubicBezTo>
                      <a:pt x="37865" y="6384971"/>
                      <a:pt x="37295" y="6353918"/>
                      <a:pt x="34247" y="6323057"/>
                    </a:cubicBezTo>
                    <a:cubicBezTo>
                      <a:pt x="31579" y="6296004"/>
                      <a:pt x="26626" y="6269143"/>
                      <a:pt x="23386" y="6242092"/>
                    </a:cubicBezTo>
                    <a:cubicBezTo>
                      <a:pt x="20720" y="6218659"/>
                      <a:pt x="19196" y="6195036"/>
                      <a:pt x="16528" y="6171604"/>
                    </a:cubicBezTo>
                    <a:cubicBezTo>
                      <a:pt x="12148" y="6134074"/>
                      <a:pt x="7194" y="6096735"/>
                      <a:pt x="2622" y="6059396"/>
                    </a:cubicBezTo>
                    <a:lnTo>
                      <a:pt x="0" y="6041768"/>
                    </a:lnTo>
                    <a:lnTo>
                      <a:pt x="0" y="6000936"/>
                    </a:lnTo>
                    <a:lnTo>
                      <a:pt x="3670" y="5957594"/>
                    </a:lnTo>
                    <a:lnTo>
                      <a:pt x="0" y="5912510"/>
                    </a:lnTo>
                    <a:lnTo>
                      <a:pt x="0" y="5886400"/>
                    </a:lnTo>
                    <a:lnTo>
                      <a:pt x="1098" y="5864317"/>
                    </a:lnTo>
                    <a:cubicBezTo>
                      <a:pt x="7576" y="5839360"/>
                      <a:pt x="16720" y="5815168"/>
                      <a:pt x="24720" y="5790591"/>
                    </a:cubicBezTo>
                    <a:cubicBezTo>
                      <a:pt x="25672" y="5787923"/>
                      <a:pt x="25864" y="5784685"/>
                      <a:pt x="26434" y="5781829"/>
                    </a:cubicBezTo>
                    <a:cubicBezTo>
                      <a:pt x="29675" y="5765634"/>
                      <a:pt x="32913" y="5749633"/>
                      <a:pt x="35771" y="5733439"/>
                    </a:cubicBezTo>
                    <a:cubicBezTo>
                      <a:pt x="37295" y="5724677"/>
                      <a:pt x="37485" y="5715722"/>
                      <a:pt x="38819" y="5706958"/>
                    </a:cubicBezTo>
                    <a:cubicBezTo>
                      <a:pt x="44153" y="5673049"/>
                      <a:pt x="35199" y="5635710"/>
                      <a:pt x="58250" y="5606371"/>
                    </a:cubicBezTo>
                    <a:cubicBezTo>
                      <a:pt x="73110" y="5587320"/>
                      <a:pt x="69680" y="5568841"/>
                      <a:pt x="67394" y="5548459"/>
                    </a:cubicBezTo>
                    <a:cubicBezTo>
                      <a:pt x="65680" y="5533026"/>
                      <a:pt x="66252" y="5517214"/>
                      <a:pt x="66060" y="5501593"/>
                    </a:cubicBezTo>
                    <a:cubicBezTo>
                      <a:pt x="65490" y="5474160"/>
                      <a:pt x="65298" y="5446727"/>
                      <a:pt x="64346" y="5419294"/>
                    </a:cubicBezTo>
                    <a:cubicBezTo>
                      <a:pt x="63966" y="5410530"/>
                      <a:pt x="59202" y="5401578"/>
                      <a:pt x="59964" y="5393004"/>
                    </a:cubicBezTo>
                    <a:cubicBezTo>
                      <a:pt x="63584" y="5353378"/>
                      <a:pt x="69300" y="5313753"/>
                      <a:pt x="72538" y="5274128"/>
                    </a:cubicBezTo>
                    <a:cubicBezTo>
                      <a:pt x="74442" y="5251649"/>
                      <a:pt x="70824" y="5228596"/>
                      <a:pt x="73490" y="5206307"/>
                    </a:cubicBezTo>
                    <a:cubicBezTo>
                      <a:pt x="76538" y="5180590"/>
                      <a:pt x="84348" y="5155444"/>
                      <a:pt x="89113" y="5129915"/>
                    </a:cubicBezTo>
                    <a:cubicBezTo>
                      <a:pt x="90445" y="5122866"/>
                      <a:pt x="88731" y="5115056"/>
                      <a:pt x="88351" y="5107626"/>
                    </a:cubicBezTo>
                    <a:cubicBezTo>
                      <a:pt x="87968" y="5099244"/>
                      <a:pt x="87206" y="5091051"/>
                      <a:pt x="87016" y="5082669"/>
                    </a:cubicBezTo>
                    <a:cubicBezTo>
                      <a:pt x="86634" y="5057140"/>
                      <a:pt x="87206" y="5031613"/>
                      <a:pt x="85872" y="5006085"/>
                    </a:cubicBezTo>
                    <a:cubicBezTo>
                      <a:pt x="85110" y="4990464"/>
                      <a:pt x="77300" y="4974081"/>
                      <a:pt x="80158" y="4959601"/>
                    </a:cubicBezTo>
                    <a:cubicBezTo>
                      <a:pt x="85682" y="4930074"/>
                      <a:pt x="73300" y="4900545"/>
                      <a:pt x="83586" y="4871018"/>
                    </a:cubicBezTo>
                    <a:cubicBezTo>
                      <a:pt x="86634" y="4861872"/>
                      <a:pt x="79014" y="4849299"/>
                      <a:pt x="78634" y="4838249"/>
                    </a:cubicBezTo>
                    <a:cubicBezTo>
                      <a:pt x="77682" y="4810626"/>
                      <a:pt x="77872" y="4783003"/>
                      <a:pt x="78062" y="4755380"/>
                    </a:cubicBezTo>
                    <a:cubicBezTo>
                      <a:pt x="78252" y="4730613"/>
                      <a:pt x="75586" y="4704894"/>
                      <a:pt x="80920" y="4681082"/>
                    </a:cubicBezTo>
                    <a:cubicBezTo>
                      <a:pt x="86634" y="4656125"/>
                      <a:pt x="85872" y="4633646"/>
                      <a:pt x="79396" y="4609451"/>
                    </a:cubicBezTo>
                    <a:cubicBezTo>
                      <a:pt x="75014" y="4592877"/>
                      <a:pt x="74442" y="4575350"/>
                      <a:pt x="73110" y="4558206"/>
                    </a:cubicBezTo>
                    <a:cubicBezTo>
                      <a:pt x="71586" y="4539727"/>
                      <a:pt x="75586" y="4519342"/>
                      <a:pt x="69300" y="4502578"/>
                    </a:cubicBezTo>
                    <a:cubicBezTo>
                      <a:pt x="50629" y="4452664"/>
                      <a:pt x="46629" y="4401418"/>
                      <a:pt x="46629" y="4349221"/>
                    </a:cubicBezTo>
                    <a:cubicBezTo>
                      <a:pt x="46629" y="4339694"/>
                      <a:pt x="49295" y="4329978"/>
                      <a:pt x="52153" y="4320836"/>
                    </a:cubicBezTo>
                    <a:cubicBezTo>
                      <a:pt x="69300" y="4267492"/>
                      <a:pt x="67776" y="4213960"/>
                      <a:pt x="57297" y="4159666"/>
                    </a:cubicBezTo>
                    <a:cubicBezTo>
                      <a:pt x="55011" y="4148426"/>
                      <a:pt x="54629" y="4135853"/>
                      <a:pt x="56915" y="4124613"/>
                    </a:cubicBezTo>
                    <a:cubicBezTo>
                      <a:pt x="63584" y="4092988"/>
                      <a:pt x="74634" y="4062317"/>
                      <a:pt x="79396" y="4030502"/>
                    </a:cubicBezTo>
                    <a:cubicBezTo>
                      <a:pt x="87206" y="3977924"/>
                      <a:pt x="60918" y="3932393"/>
                      <a:pt x="43771" y="3885337"/>
                    </a:cubicBezTo>
                    <a:cubicBezTo>
                      <a:pt x="31627" y="3851760"/>
                      <a:pt x="8016" y="3821934"/>
                      <a:pt x="426" y="3786776"/>
                    </a:cubicBezTo>
                    <a:lnTo>
                      <a:pt x="0" y="3773896"/>
                    </a:lnTo>
                    <a:lnTo>
                      <a:pt x="0" y="3393881"/>
                    </a:lnTo>
                    <a:lnTo>
                      <a:pt x="11838" y="3359515"/>
                    </a:lnTo>
                    <a:cubicBezTo>
                      <a:pt x="14434" y="3346204"/>
                      <a:pt x="14910" y="3332773"/>
                      <a:pt x="12910" y="3318770"/>
                    </a:cubicBezTo>
                    <a:cubicBezTo>
                      <a:pt x="12243" y="3314103"/>
                      <a:pt x="9909" y="3308769"/>
                      <a:pt x="6718" y="3304078"/>
                    </a:cubicBezTo>
                    <a:lnTo>
                      <a:pt x="0" y="3297656"/>
                    </a:lnTo>
                    <a:lnTo>
                      <a:pt x="0" y="3207866"/>
                    </a:lnTo>
                    <a:lnTo>
                      <a:pt x="15553" y="3186770"/>
                    </a:lnTo>
                    <a:cubicBezTo>
                      <a:pt x="28483" y="3162328"/>
                      <a:pt x="30484" y="3134646"/>
                      <a:pt x="36341" y="3107499"/>
                    </a:cubicBezTo>
                    <a:cubicBezTo>
                      <a:pt x="41105" y="3085402"/>
                      <a:pt x="41295" y="3064826"/>
                      <a:pt x="38057" y="3042727"/>
                    </a:cubicBezTo>
                    <a:cubicBezTo>
                      <a:pt x="30817" y="2994721"/>
                      <a:pt x="41105" y="2948046"/>
                      <a:pt x="54249" y="2901942"/>
                    </a:cubicBezTo>
                    <a:cubicBezTo>
                      <a:pt x="63012" y="2871461"/>
                      <a:pt x="68346" y="2840218"/>
                      <a:pt x="77300" y="2809929"/>
                    </a:cubicBezTo>
                    <a:cubicBezTo>
                      <a:pt x="84158" y="2787258"/>
                      <a:pt x="92351" y="2764589"/>
                      <a:pt x="103399" y="2743825"/>
                    </a:cubicBezTo>
                    <a:cubicBezTo>
                      <a:pt x="119594" y="2713722"/>
                      <a:pt x="143978" y="2687435"/>
                      <a:pt x="137500" y="2649142"/>
                    </a:cubicBezTo>
                    <a:cubicBezTo>
                      <a:pt x="131786" y="2615420"/>
                      <a:pt x="143786" y="2584941"/>
                      <a:pt x="155217" y="2554078"/>
                    </a:cubicBezTo>
                    <a:cubicBezTo>
                      <a:pt x="163599" y="2531408"/>
                      <a:pt x="172173" y="2508741"/>
                      <a:pt x="177507" y="2485306"/>
                    </a:cubicBezTo>
                    <a:cubicBezTo>
                      <a:pt x="183794" y="2457491"/>
                      <a:pt x="181126" y="2426058"/>
                      <a:pt x="192748" y="2401291"/>
                    </a:cubicBezTo>
                    <a:cubicBezTo>
                      <a:pt x="204940" y="2375382"/>
                      <a:pt x="196748" y="2353858"/>
                      <a:pt x="193318" y="2330805"/>
                    </a:cubicBezTo>
                    <a:cubicBezTo>
                      <a:pt x="187984" y="2294038"/>
                      <a:pt x="178077" y="2257458"/>
                      <a:pt x="190652" y="2220311"/>
                    </a:cubicBezTo>
                    <a:cubicBezTo>
                      <a:pt x="205892" y="2175162"/>
                      <a:pt x="222275" y="2130392"/>
                      <a:pt x="236753" y="2085053"/>
                    </a:cubicBezTo>
                    <a:cubicBezTo>
                      <a:pt x="242280" y="2067524"/>
                      <a:pt x="244566" y="2048667"/>
                      <a:pt x="247042" y="2030377"/>
                    </a:cubicBezTo>
                    <a:cubicBezTo>
                      <a:pt x="249138" y="2013042"/>
                      <a:pt x="243804" y="1992278"/>
                      <a:pt x="251804" y="1978939"/>
                    </a:cubicBezTo>
                    <a:cubicBezTo>
                      <a:pt x="272379" y="1944648"/>
                      <a:pt x="282475" y="1909407"/>
                      <a:pt x="282475" y="1869779"/>
                    </a:cubicBezTo>
                    <a:cubicBezTo>
                      <a:pt x="282475" y="1854919"/>
                      <a:pt x="291049" y="1840440"/>
                      <a:pt x="292573" y="1825392"/>
                    </a:cubicBezTo>
                    <a:cubicBezTo>
                      <a:pt x="294477" y="1804815"/>
                      <a:pt x="299622" y="1781193"/>
                      <a:pt x="292381" y="1763286"/>
                    </a:cubicBezTo>
                    <a:cubicBezTo>
                      <a:pt x="275237" y="1721184"/>
                      <a:pt x="289525" y="1687085"/>
                      <a:pt x="306480" y="1650316"/>
                    </a:cubicBezTo>
                    <a:cubicBezTo>
                      <a:pt x="323244" y="1614119"/>
                      <a:pt x="336579" y="1576018"/>
                      <a:pt x="347629" y="1537536"/>
                    </a:cubicBezTo>
                    <a:cubicBezTo>
                      <a:pt x="351629" y="1523058"/>
                      <a:pt x="344961" y="1505723"/>
                      <a:pt x="343629" y="1489719"/>
                    </a:cubicBezTo>
                    <a:cubicBezTo>
                      <a:pt x="343247" y="1484003"/>
                      <a:pt x="342675" y="1477716"/>
                      <a:pt x="344581" y="1472574"/>
                    </a:cubicBezTo>
                    <a:cubicBezTo>
                      <a:pt x="362870" y="1422853"/>
                      <a:pt x="376776" y="1372367"/>
                      <a:pt x="367252" y="1318455"/>
                    </a:cubicBezTo>
                    <a:cubicBezTo>
                      <a:pt x="366298" y="1313503"/>
                      <a:pt x="368394" y="1307977"/>
                      <a:pt x="369728" y="1303023"/>
                    </a:cubicBezTo>
                    <a:cubicBezTo>
                      <a:pt x="376586" y="1278828"/>
                      <a:pt x="387444" y="1255205"/>
                      <a:pt x="389921" y="1230632"/>
                    </a:cubicBezTo>
                    <a:cubicBezTo>
                      <a:pt x="396017" y="1170050"/>
                      <a:pt x="398495" y="1109090"/>
                      <a:pt x="402495" y="1048124"/>
                    </a:cubicBezTo>
                    <a:cubicBezTo>
                      <a:pt x="402685" y="1044314"/>
                      <a:pt x="402685" y="1040314"/>
                      <a:pt x="404019" y="1036886"/>
                    </a:cubicBezTo>
                    <a:cubicBezTo>
                      <a:pt x="412211" y="1014405"/>
                      <a:pt x="409543" y="994784"/>
                      <a:pt x="393923" y="975732"/>
                    </a:cubicBezTo>
                    <a:cubicBezTo>
                      <a:pt x="387064" y="967349"/>
                      <a:pt x="383444" y="955919"/>
                      <a:pt x="379634" y="945443"/>
                    </a:cubicBezTo>
                    <a:cubicBezTo>
                      <a:pt x="373918" y="930010"/>
                      <a:pt x="368394" y="914199"/>
                      <a:pt x="364774" y="898197"/>
                    </a:cubicBezTo>
                    <a:cubicBezTo>
                      <a:pt x="361346" y="882383"/>
                      <a:pt x="356583" y="865429"/>
                      <a:pt x="359250" y="850188"/>
                    </a:cubicBezTo>
                    <a:cubicBezTo>
                      <a:pt x="364012" y="822755"/>
                      <a:pt x="374680" y="796654"/>
                      <a:pt x="381730" y="769604"/>
                    </a:cubicBezTo>
                    <a:cubicBezTo>
                      <a:pt x="384206" y="760269"/>
                      <a:pt x="383824" y="749981"/>
                      <a:pt x="384016" y="740267"/>
                    </a:cubicBezTo>
                    <a:cubicBezTo>
                      <a:pt x="384586" y="717976"/>
                      <a:pt x="379062" y="695115"/>
                      <a:pt x="394875" y="674922"/>
                    </a:cubicBezTo>
                    <a:cubicBezTo>
                      <a:pt x="409733" y="656254"/>
                      <a:pt x="405353" y="637391"/>
                      <a:pt x="394113" y="617771"/>
                    </a:cubicBezTo>
                    <a:cubicBezTo>
                      <a:pt x="386110" y="603672"/>
                      <a:pt x="379824" y="587671"/>
                      <a:pt x="376776" y="571859"/>
                    </a:cubicBezTo>
                    <a:cubicBezTo>
                      <a:pt x="372586" y="550140"/>
                      <a:pt x="370870" y="528614"/>
                      <a:pt x="373348" y="505181"/>
                    </a:cubicBezTo>
                    <a:cubicBezTo>
                      <a:pt x="375062" y="488606"/>
                      <a:pt x="375824" y="475080"/>
                      <a:pt x="385920" y="462125"/>
                    </a:cubicBezTo>
                    <a:cubicBezTo>
                      <a:pt x="387444" y="460031"/>
                      <a:pt x="387826" y="456221"/>
                      <a:pt x="387634" y="453363"/>
                    </a:cubicBezTo>
                    <a:cubicBezTo>
                      <a:pt x="384396" y="415834"/>
                      <a:pt x="386110" y="378685"/>
                      <a:pt x="388399" y="340773"/>
                    </a:cubicBezTo>
                    <a:cubicBezTo>
                      <a:pt x="391445" y="292578"/>
                      <a:pt x="382492" y="241900"/>
                      <a:pt x="350487" y="200181"/>
                    </a:cubicBezTo>
                    <a:cubicBezTo>
                      <a:pt x="345723" y="194084"/>
                      <a:pt x="343629" y="184940"/>
                      <a:pt x="342485" y="176938"/>
                    </a:cubicBezTo>
                    <a:cubicBezTo>
                      <a:pt x="337533" y="139218"/>
                      <a:pt x="334103" y="101307"/>
                      <a:pt x="328579" y="63586"/>
                    </a:cubicBezTo>
                    <a:cubicBezTo>
                      <a:pt x="325530" y="43011"/>
                      <a:pt x="322862" y="21485"/>
                      <a:pt x="314480" y="2816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C99245BA-7784-4E0D-ABE1-A4FB596E4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648048" y="0"/>
                <a:ext cx="4543952" cy="6858000"/>
              </a:xfrm>
              <a:custGeom>
                <a:avLst/>
                <a:gdLst>
                  <a:gd name="connsiteX0" fmla="*/ 328959 w 4543952"/>
                  <a:gd name="connsiteY0" fmla="*/ 6564619 h 6858000"/>
                  <a:gd name="connsiteX1" fmla="*/ 306480 w 4543952"/>
                  <a:gd name="connsiteY1" fmla="*/ 6588624 h 6858000"/>
                  <a:gd name="connsiteX2" fmla="*/ 289858 w 4543952"/>
                  <a:gd name="connsiteY2" fmla="*/ 6625223 h 6858000"/>
                  <a:gd name="connsiteX3" fmla="*/ 289858 w 4543952"/>
                  <a:gd name="connsiteY3" fmla="*/ 6625224 h 6858000"/>
                  <a:gd name="connsiteX4" fmla="*/ 289870 w 4543952"/>
                  <a:gd name="connsiteY4" fmla="*/ 6645551 h 6858000"/>
                  <a:gd name="connsiteX5" fmla="*/ 296953 w 4543952"/>
                  <a:gd name="connsiteY5" fmla="*/ 6662539 h 6858000"/>
                  <a:gd name="connsiteX6" fmla="*/ 296953 w 4543952"/>
                  <a:gd name="connsiteY6" fmla="*/ 6662541 h 6858000"/>
                  <a:gd name="connsiteX7" fmla="*/ 296954 w 4543952"/>
                  <a:gd name="connsiteY7" fmla="*/ 6662543 h 6858000"/>
                  <a:gd name="connsiteX8" fmla="*/ 311551 w 4543952"/>
                  <a:gd name="connsiteY8" fmla="*/ 6702975 h 6858000"/>
                  <a:gd name="connsiteX9" fmla="*/ 297715 w 4543952"/>
                  <a:gd name="connsiteY9" fmla="*/ 6742551 h 6858000"/>
                  <a:gd name="connsiteX10" fmla="*/ 297714 w 4543952"/>
                  <a:gd name="connsiteY10" fmla="*/ 6742554 h 6858000"/>
                  <a:gd name="connsiteX11" fmla="*/ 283011 w 4543952"/>
                  <a:gd name="connsiteY11" fmla="*/ 6776799 h 6858000"/>
                  <a:gd name="connsiteX12" fmla="*/ 278238 w 4543952"/>
                  <a:gd name="connsiteY12" fmla="*/ 6812061 h 6858000"/>
                  <a:gd name="connsiteX13" fmla="*/ 278237 w 4543952"/>
                  <a:gd name="connsiteY13" fmla="*/ 6812062 h 6858000"/>
                  <a:gd name="connsiteX14" fmla="*/ 278237 w 4543952"/>
                  <a:gd name="connsiteY14" fmla="*/ 6812063 h 6858000"/>
                  <a:gd name="connsiteX15" fmla="*/ 278238 w 4543952"/>
                  <a:gd name="connsiteY15" fmla="*/ 6812061 h 6858000"/>
                  <a:gd name="connsiteX16" fmla="*/ 297714 w 4543952"/>
                  <a:gd name="connsiteY16" fmla="*/ 6742554 h 6858000"/>
                  <a:gd name="connsiteX17" fmla="*/ 297715 w 4543952"/>
                  <a:gd name="connsiteY17" fmla="*/ 6742552 h 6858000"/>
                  <a:gd name="connsiteX18" fmla="*/ 311551 w 4543952"/>
                  <a:gd name="connsiteY18" fmla="*/ 6702976 h 6858000"/>
                  <a:gd name="connsiteX19" fmla="*/ 311551 w 4543952"/>
                  <a:gd name="connsiteY19" fmla="*/ 6702975 h 6858000"/>
                  <a:gd name="connsiteX20" fmla="*/ 308405 w 4543952"/>
                  <a:gd name="connsiteY20" fmla="*/ 6683026 h 6858000"/>
                  <a:gd name="connsiteX21" fmla="*/ 296954 w 4543952"/>
                  <a:gd name="connsiteY21" fmla="*/ 6662543 h 6858000"/>
                  <a:gd name="connsiteX22" fmla="*/ 296953 w 4543952"/>
                  <a:gd name="connsiteY22" fmla="*/ 6662540 h 6858000"/>
                  <a:gd name="connsiteX23" fmla="*/ 296953 w 4543952"/>
                  <a:gd name="connsiteY23" fmla="*/ 6662539 h 6858000"/>
                  <a:gd name="connsiteX24" fmla="*/ 289858 w 4543952"/>
                  <a:gd name="connsiteY24" fmla="*/ 6625224 h 6858000"/>
                  <a:gd name="connsiteX25" fmla="*/ 306480 w 4543952"/>
                  <a:gd name="connsiteY25" fmla="*/ 6588625 h 6858000"/>
                  <a:gd name="connsiteX26" fmla="*/ 328959 w 4543952"/>
                  <a:gd name="connsiteY26" fmla="*/ 6564620 h 6858000"/>
                  <a:gd name="connsiteX27" fmla="*/ 248638 w 4543952"/>
                  <a:gd name="connsiteY27" fmla="*/ 6438980 h 6858000"/>
                  <a:gd name="connsiteX28" fmla="*/ 268569 w 4543952"/>
                  <a:gd name="connsiteY28" fmla="*/ 6463840 h 6858000"/>
                  <a:gd name="connsiteX29" fmla="*/ 268572 w 4543952"/>
                  <a:gd name="connsiteY29" fmla="*/ 6463848 h 6858000"/>
                  <a:gd name="connsiteX30" fmla="*/ 279556 w 4543952"/>
                  <a:gd name="connsiteY30" fmla="*/ 6508051 h 6858000"/>
                  <a:gd name="connsiteX31" fmla="*/ 282367 w 4543952"/>
                  <a:gd name="connsiteY31" fmla="*/ 6513011 h 6858000"/>
                  <a:gd name="connsiteX32" fmla="*/ 284834 w 4543952"/>
                  <a:gd name="connsiteY32" fmla="*/ 6521803 h 6858000"/>
                  <a:gd name="connsiteX33" fmla="*/ 301172 w 4543952"/>
                  <a:gd name="connsiteY33" fmla="*/ 6546194 h 6858000"/>
                  <a:gd name="connsiteX34" fmla="*/ 301172 w 4543952"/>
                  <a:gd name="connsiteY34" fmla="*/ 6546193 h 6858000"/>
                  <a:gd name="connsiteX35" fmla="*/ 282367 w 4543952"/>
                  <a:gd name="connsiteY35" fmla="*/ 6513011 h 6858000"/>
                  <a:gd name="connsiteX36" fmla="*/ 268572 w 4543952"/>
                  <a:gd name="connsiteY36" fmla="*/ 6463848 h 6858000"/>
                  <a:gd name="connsiteX37" fmla="*/ 268569 w 4543952"/>
                  <a:gd name="connsiteY37" fmla="*/ 6463839 h 6858000"/>
                  <a:gd name="connsiteX38" fmla="*/ 166047 w 4543952"/>
                  <a:gd name="connsiteY38" fmla="*/ 6392242 h 6858000"/>
                  <a:gd name="connsiteX39" fmla="*/ 173364 w 4543952"/>
                  <a:gd name="connsiteY39" fmla="*/ 6407332 h 6858000"/>
                  <a:gd name="connsiteX40" fmla="*/ 173364 w 4543952"/>
                  <a:gd name="connsiteY40" fmla="*/ 6407331 h 6858000"/>
                  <a:gd name="connsiteX41" fmla="*/ 401733 w 4543952"/>
                  <a:gd name="connsiteY41" fmla="*/ 4221390 h 6858000"/>
                  <a:gd name="connsiteX42" fmla="*/ 396017 w 4543952"/>
                  <a:gd name="connsiteY42" fmla="*/ 4253013 h 6858000"/>
                  <a:gd name="connsiteX43" fmla="*/ 356201 w 4543952"/>
                  <a:gd name="connsiteY43" fmla="*/ 4324644 h 6858000"/>
                  <a:gd name="connsiteX44" fmla="*/ 347247 w 4543952"/>
                  <a:gd name="connsiteY44" fmla="*/ 4363889 h 6858000"/>
                  <a:gd name="connsiteX45" fmla="*/ 347247 w 4543952"/>
                  <a:gd name="connsiteY45" fmla="*/ 4363890 h 6858000"/>
                  <a:gd name="connsiteX46" fmla="*/ 348009 w 4543952"/>
                  <a:gd name="connsiteY46" fmla="*/ 4482004 h 6858000"/>
                  <a:gd name="connsiteX47" fmla="*/ 408019 w 4543952"/>
                  <a:gd name="connsiteY47" fmla="*/ 4659174 h 6858000"/>
                  <a:gd name="connsiteX48" fmla="*/ 416021 w 4543952"/>
                  <a:gd name="connsiteY48" fmla="*/ 4677655 h 6858000"/>
                  <a:gd name="connsiteX49" fmla="*/ 425928 w 4543952"/>
                  <a:gd name="connsiteY49" fmla="*/ 4767764 h 6858000"/>
                  <a:gd name="connsiteX50" fmla="*/ 427237 w 4543952"/>
                  <a:gd name="connsiteY50" fmla="*/ 4800482 h 6858000"/>
                  <a:gd name="connsiteX51" fmla="*/ 412401 w 4543952"/>
                  <a:gd name="connsiteY51" fmla="*/ 4828915 h 6858000"/>
                  <a:gd name="connsiteX52" fmla="*/ 391971 w 4543952"/>
                  <a:gd name="connsiteY52" fmla="*/ 4857316 h 6858000"/>
                  <a:gd name="connsiteX53" fmla="*/ 390221 w 4543952"/>
                  <a:gd name="connsiteY53" fmla="*/ 4863342 h 6858000"/>
                  <a:gd name="connsiteX54" fmla="*/ 387469 w 4543952"/>
                  <a:gd name="connsiteY54" fmla="*/ 4867613 h 6858000"/>
                  <a:gd name="connsiteX55" fmla="*/ 382691 w 4543952"/>
                  <a:gd name="connsiteY55" fmla="*/ 4889274 h 6858000"/>
                  <a:gd name="connsiteX56" fmla="*/ 382691 w 4543952"/>
                  <a:gd name="connsiteY56" fmla="*/ 4889275 h 6858000"/>
                  <a:gd name="connsiteX57" fmla="*/ 384396 w 4543952"/>
                  <a:gd name="connsiteY57" fmla="*/ 4912168 h 6858000"/>
                  <a:gd name="connsiteX58" fmla="*/ 385799 w 4543952"/>
                  <a:gd name="connsiteY58" fmla="*/ 4933804 h 6858000"/>
                  <a:gd name="connsiteX59" fmla="*/ 378247 w 4543952"/>
                  <a:gd name="connsiteY59" fmla="*/ 4957452 h 6858000"/>
                  <a:gd name="connsiteX60" fmla="*/ 360964 w 4543952"/>
                  <a:gd name="connsiteY60" fmla="*/ 4987036 h 6858000"/>
                  <a:gd name="connsiteX61" fmla="*/ 334485 w 4543952"/>
                  <a:gd name="connsiteY61" fmla="*/ 5041520 h 6858000"/>
                  <a:gd name="connsiteX62" fmla="*/ 321371 w 4543952"/>
                  <a:gd name="connsiteY62" fmla="*/ 5087422 h 6858000"/>
                  <a:gd name="connsiteX63" fmla="*/ 321364 w 4543952"/>
                  <a:gd name="connsiteY63" fmla="*/ 5087449 h 6858000"/>
                  <a:gd name="connsiteX64" fmla="*/ 315482 w 4543952"/>
                  <a:gd name="connsiteY64" fmla="*/ 5102460 h 6858000"/>
                  <a:gd name="connsiteX65" fmla="*/ 308338 w 4543952"/>
                  <a:gd name="connsiteY65" fmla="*/ 5133219 h 6858000"/>
                  <a:gd name="connsiteX66" fmla="*/ 308337 w 4543952"/>
                  <a:gd name="connsiteY66" fmla="*/ 5133223 h 6858000"/>
                  <a:gd name="connsiteX67" fmla="*/ 308337 w 4543952"/>
                  <a:gd name="connsiteY67" fmla="*/ 5133224 h 6858000"/>
                  <a:gd name="connsiteX68" fmla="*/ 315052 w 4543952"/>
                  <a:gd name="connsiteY68" fmla="*/ 5166113 h 6858000"/>
                  <a:gd name="connsiteX69" fmla="*/ 314362 w 4543952"/>
                  <a:gd name="connsiteY69" fmla="*/ 5172089 h 6858000"/>
                  <a:gd name="connsiteX70" fmla="*/ 311814 w 4543952"/>
                  <a:gd name="connsiteY70" fmla="*/ 5179066 h 6858000"/>
                  <a:gd name="connsiteX71" fmla="*/ 311814 w 4543952"/>
                  <a:gd name="connsiteY71" fmla="*/ 5179067 h 6858000"/>
                  <a:gd name="connsiteX72" fmla="*/ 335437 w 4543952"/>
                  <a:gd name="connsiteY72" fmla="*/ 5272796 h 6858000"/>
                  <a:gd name="connsiteX73" fmla="*/ 360397 w 4543952"/>
                  <a:gd name="connsiteY73" fmla="*/ 5321350 h 6858000"/>
                  <a:gd name="connsiteX74" fmla="*/ 364317 w 4543952"/>
                  <a:gd name="connsiteY74" fmla="*/ 5355013 h 6858000"/>
                  <a:gd name="connsiteX75" fmla="*/ 359440 w 4543952"/>
                  <a:gd name="connsiteY75" fmla="*/ 5385383 h 6858000"/>
                  <a:gd name="connsiteX76" fmla="*/ 351249 w 4543952"/>
                  <a:gd name="connsiteY76" fmla="*/ 5425581 h 6858000"/>
                  <a:gd name="connsiteX77" fmla="*/ 339627 w 4543952"/>
                  <a:gd name="connsiteY77" fmla="*/ 5480636 h 6858000"/>
                  <a:gd name="connsiteX78" fmla="*/ 335103 w 4543952"/>
                  <a:gd name="connsiteY78" fmla="*/ 5507666 h 6858000"/>
                  <a:gd name="connsiteX79" fmla="*/ 335103 w 4543952"/>
                  <a:gd name="connsiteY79" fmla="*/ 5507667 h 6858000"/>
                  <a:gd name="connsiteX80" fmla="*/ 337324 w 4543952"/>
                  <a:gd name="connsiteY80" fmla="*/ 5520421 h 6858000"/>
                  <a:gd name="connsiteX81" fmla="*/ 345722 w 4543952"/>
                  <a:gd name="connsiteY81" fmla="*/ 5531691 h 6858000"/>
                  <a:gd name="connsiteX82" fmla="*/ 345723 w 4543952"/>
                  <a:gd name="connsiteY82" fmla="*/ 5531693 h 6858000"/>
                  <a:gd name="connsiteX83" fmla="*/ 355869 w 4543952"/>
                  <a:gd name="connsiteY83" fmla="*/ 5547577 h 6858000"/>
                  <a:gd name="connsiteX84" fmla="*/ 346295 w 4543952"/>
                  <a:gd name="connsiteY84" fmla="*/ 5562745 h 6858000"/>
                  <a:gd name="connsiteX85" fmla="*/ 275047 w 4543952"/>
                  <a:gd name="connsiteY85" fmla="*/ 5704482 h 6858000"/>
                  <a:gd name="connsiteX86" fmla="*/ 269141 w 4543952"/>
                  <a:gd name="connsiteY86" fmla="*/ 5740487 h 6858000"/>
                  <a:gd name="connsiteX87" fmla="*/ 260376 w 4543952"/>
                  <a:gd name="connsiteY87" fmla="*/ 5760872 h 6858000"/>
                  <a:gd name="connsiteX88" fmla="*/ 171981 w 4543952"/>
                  <a:gd name="connsiteY88" fmla="*/ 5883750 h 6858000"/>
                  <a:gd name="connsiteX89" fmla="*/ 171979 w 4543952"/>
                  <a:gd name="connsiteY89" fmla="*/ 5883755 h 6858000"/>
                  <a:gd name="connsiteX90" fmla="*/ 160957 w 4543952"/>
                  <a:gd name="connsiteY90" fmla="*/ 5909350 h 6858000"/>
                  <a:gd name="connsiteX91" fmla="*/ 154076 w 4543952"/>
                  <a:gd name="connsiteY91" fmla="*/ 5935945 h 6858000"/>
                  <a:gd name="connsiteX92" fmla="*/ 154075 w 4543952"/>
                  <a:gd name="connsiteY92" fmla="*/ 5935948 h 6858000"/>
                  <a:gd name="connsiteX93" fmla="*/ 154075 w 4543952"/>
                  <a:gd name="connsiteY93" fmla="*/ 5935949 h 6858000"/>
                  <a:gd name="connsiteX94" fmla="*/ 154242 w 4543952"/>
                  <a:gd name="connsiteY94" fmla="*/ 5964476 h 6858000"/>
                  <a:gd name="connsiteX95" fmla="*/ 157695 w 4543952"/>
                  <a:gd name="connsiteY95" fmla="*/ 5993289 h 6858000"/>
                  <a:gd name="connsiteX96" fmla="*/ 157695 w 4543952"/>
                  <a:gd name="connsiteY96" fmla="*/ 5993291 h 6858000"/>
                  <a:gd name="connsiteX97" fmla="*/ 164171 w 4543952"/>
                  <a:gd name="connsiteY97" fmla="*/ 6026440 h 6858000"/>
                  <a:gd name="connsiteX98" fmla="*/ 220371 w 4543952"/>
                  <a:gd name="connsiteY98" fmla="*/ 6108738 h 6858000"/>
                  <a:gd name="connsiteX99" fmla="*/ 234064 w 4543952"/>
                  <a:gd name="connsiteY99" fmla="*/ 6133314 h 6858000"/>
                  <a:gd name="connsiteX100" fmla="*/ 218468 w 4543952"/>
                  <a:gd name="connsiteY100" fmla="*/ 6155599 h 6858000"/>
                  <a:gd name="connsiteX101" fmla="*/ 218465 w 4543952"/>
                  <a:gd name="connsiteY101" fmla="*/ 6155601 h 6858000"/>
                  <a:gd name="connsiteX102" fmla="*/ 179794 w 4543952"/>
                  <a:gd name="connsiteY102" fmla="*/ 6228755 h 6858000"/>
                  <a:gd name="connsiteX103" fmla="*/ 162457 w 4543952"/>
                  <a:gd name="connsiteY103" fmla="*/ 6361538 h 6858000"/>
                  <a:gd name="connsiteX104" fmla="*/ 162457 w 4543952"/>
                  <a:gd name="connsiteY104" fmla="*/ 6361539 h 6858000"/>
                  <a:gd name="connsiteX105" fmla="*/ 179794 w 4543952"/>
                  <a:gd name="connsiteY105" fmla="*/ 6228756 h 6858000"/>
                  <a:gd name="connsiteX106" fmla="*/ 218465 w 4543952"/>
                  <a:gd name="connsiteY106" fmla="*/ 6155602 h 6858000"/>
                  <a:gd name="connsiteX107" fmla="*/ 218468 w 4543952"/>
                  <a:gd name="connsiteY107" fmla="*/ 6155599 h 6858000"/>
                  <a:gd name="connsiteX108" fmla="*/ 230364 w 4543952"/>
                  <a:gd name="connsiteY108" fmla="*/ 6143189 h 6858000"/>
                  <a:gd name="connsiteX109" fmla="*/ 234064 w 4543952"/>
                  <a:gd name="connsiteY109" fmla="*/ 6133314 h 6858000"/>
                  <a:gd name="connsiteX110" fmla="*/ 234064 w 4543952"/>
                  <a:gd name="connsiteY110" fmla="*/ 6133313 h 6858000"/>
                  <a:gd name="connsiteX111" fmla="*/ 220371 w 4543952"/>
                  <a:gd name="connsiteY111" fmla="*/ 6108737 h 6858000"/>
                  <a:gd name="connsiteX112" fmla="*/ 164171 w 4543952"/>
                  <a:gd name="connsiteY112" fmla="*/ 6026439 h 6858000"/>
                  <a:gd name="connsiteX113" fmla="*/ 157695 w 4543952"/>
                  <a:gd name="connsiteY113" fmla="*/ 5993290 h 6858000"/>
                  <a:gd name="connsiteX114" fmla="*/ 157695 w 4543952"/>
                  <a:gd name="connsiteY114" fmla="*/ 5993289 h 6858000"/>
                  <a:gd name="connsiteX115" fmla="*/ 154075 w 4543952"/>
                  <a:gd name="connsiteY115" fmla="*/ 5935949 h 6858000"/>
                  <a:gd name="connsiteX116" fmla="*/ 154076 w 4543952"/>
                  <a:gd name="connsiteY116" fmla="*/ 5935945 h 6858000"/>
                  <a:gd name="connsiteX117" fmla="*/ 171979 w 4543952"/>
                  <a:gd name="connsiteY117" fmla="*/ 5883755 h 6858000"/>
                  <a:gd name="connsiteX118" fmla="*/ 171981 w 4543952"/>
                  <a:gd name="connsiteY118" fmla="*/ 5883751 h 6858000"/>
                  <a:gd name="connsiteX119" fmla="*/ 260376 w 4543952"/>
                  <a:gd name="connsiteY119" fmla="*/ 5760873 h 6858000"/>
                  <a:gd name="connsiteX120" fmla="*/ 269141 w 4543952"/>
                  <a:gd name="connsiteY120" fmla="*/ 5740488 h 6858000"/>
                  <a:gd name="connsiteX121" fmla="*/ 275047 w 4543952"/>
                  <a:gd name="connsiteY121" fmla="*/ 5704483 h 6858000"/>
                  <a:gd name="connsiteX122" fmla="*/ 346295 w 4543952"/>
                  <a:gd name="connsiteY122" fmla="*/ 5562746 h 6858000"/>
                  <a:gd name="connsiteX123" fmla="*/ 355869 w 4543952"/>
                  <a:gd name="connsiteY123" fmla="*/ 5547578 h 6858000"/>
                  <a:gd name="connsiteX124" fmla="*/ 355869 w 4543952"/>
                  <a:gd name="connsiteY124" fmla="*/ 5547577 h 6858000"/>
                  <a:gd name="connsiteX125" fmla="*/ 345723 w 4543952"/>
                  <a:gd name="connsiteY125" fmla="*/ 5531692 h 6858000"/>
                  <a:gd name="connsiteX126" fmla="*/ 345722 w 4543952"/>
                  <a:gd name="connsiteY126" fmla="*/ 5531691 h 6858000"/>
                  <a:gd name="connsiteX127" fmla="*/ 335103 w 4543952"/>
                  <a:gd name="connsiteY127" fmla="*/ 5507667 h 6858000"/>
                  <a:gd name="connsiteX128" fmla="*/ 339627 w 4543952"/>
                  <a:gd name="connsiteY128" fmla="*/ 5480637 h 6858000"/>
                  <a:gd name="connsiteX129" fmla="*/ 351249 w 4543952"/>
                  <a:gd name="connsiteY129" fmla="*/ 5425582 h 6858000"/>
                  <a:gd name="connsiteX130" fmla="*/ 359440 w 4543952"/>
                  <a:gd name="connsiteY130" fmla="*/ 5385384 h 6858000"/>
                  <a:gd name="connsiteX131" fmla="*/ 364317 w 4543952"/>
                  <a:gd name="connsiteY131" fmla="*/ 5355014 h 6858000"/>
                  <a:gd name="connsiteX132" fmla="*/ 364317 w 4543952"/>
                  <a:gd name="connsiteY132" fmla="*/ 5355013 h 6858000"/>
                  <a:gd name="connsiteX133" fmla="*/ 362870 w 4543952"/>
                  <a:gd name="connsiteY133" fmla="*/ 5326162 h 6858000"/>
                  <a:gd name="connsiteX134" fmla="*/ 360397 w 4543952"/>
                  <a:gd name="connsiteY134" fmla="*/ 5321350 h 6858000"/>
                  <a:gd name="connsiteX135" fmla="*/ 359341 w 4543952"/>
                  <a:gd name="connsiteY135" fmla="*/ 5312287 h 6858000"/>
                  <a:gd name="connsiteX136" fmla="*/ 335437 w 4543952"/>
                  <a:gd name="connsiteY136" fmla="*/ 5272795 h 6858000"/>
                  <a:gd name="connsiteX137" fmla="*/ 311981 w 4543952"/>
                  <a:gd name="connsiteY137" fmla="*/ 5229432 h 6858000"/>
                  <a:gd name="connsiteX138" fmla="*/ 311814 w 4543952"/>
                  <a:gd name="connsiteY138" fmla="*/ 5179067 h 6858000"/>
                  <a:gd name="connsiteX139" fmla="*/ 314362 w 4543952"/>
                  <a:gd name="connsiteY139" fmla="*/ 5172090 h 6858000"/>
                  <a:gd name="connsiteX140" fmla="*/ 315052 w 4543952"/>
                  <a:gd name="connsiteY140" fmla="*/ 5166113 h 6858000"/>
                  <a:gd name="connsiteX141" fmla="*/ 315052 w 4543952"/>
                  <a:gd name="connsiteY141" fmla="*/ 5166112 h 6858000"/>
                  <a:gd name="connsiteX142" fmla="*/ 308337 w 4543952"/>
                  <a:gd name="connsiteY142" fmla="*/ 5133224 h 6858000"/>
                  <a:gd name="connsiteX143" fmla="*/ 308338 w 4543952"/>
                  <a:gd name="connsiteY143" fmla="*/ 5133219 h 6858000"/>
                  <a:gd name="connsiteX144" fmla="*/ 321364 w 4543952"/>
                  <a:gd name="connsiteY144" fmla="*/ 5087449 h 6858000"/>
                  <a:gd name="connsiteX145" fmla="*/ 327270 w 4543952"/>
                  <a:gd name="connsiteY145" fmla="*/ 5072375 h 6858000"/>
                  <a:gd name="connsiteX146" fmla="*/ 334485 w 4543952"/>
                  <a:gd name="connsiteY146" fmla="*/ 5041521 h 6858000"/>
                  <a:gd name="connsiteX147" fmla="*/ 360964 w 4543952"/>
                  <a:gd name="connsiteY147" fmla="*/ 4987037 h 6858000"/>
                  <a:gd name="connsiteX148" fmla="*/ 376969 w 4543952"/>
                  <a:gd name="connsiteY148" fmla="*/ 4961455 h 6858000"/>
                  <a:gd name="connsiteX149" fmla="*/ 378247 w 4543952"/>
                  <a:gd name="connsiteY149" fmla="*/ 4957452 h 6858000"/>
                  <a:gd name="connsiteX150" fmla="*/ 381039 w 4543952"/>
                  <a:gd name="connsiteY150" fmla="*/ 4952672 h 6858000"/>
                  <a:gd name="connsiteX151" fmla="*/ 385799 w 4543952"/>
                  <a:gd name="connsiteY151" fmla="*/ 4933804 h 6858000"/>
                  <a:gd name="connsiteX152" fmla="*/ 384396 w 4543952"/>
                  <a:gd name="connsiteY152" fmla="*/ 4912167 h 6858000"/>
                  <a:gd name="connsiteX153" fmla="*/ 382691 w 4543952"/>
                  <a:gd name="connsiteY153" fmla="*/ 4889274 h 6858000"/>
                  <a:gd name="connsiteX154" fmla="*/ 390221 w 4543952"/>
                  <a:gd name="connsiteY154" fmla="*/ 4863342 h 6858000"/>
                  <a:gd name="connsiteX155" fmla="*/ 412401 w 4543952"/>
                  <a:gd name="connsiteY155" fmla="*/ 4828916 h 6858000"/>
                  <a:gd name="connsiteX156" fmla="*/ 427237 w 4543952"/>
                  <a:gd name="connsiteY156" fmla="*/ 4800483 h 6858000"/>
                  <a:gd name="connsiteX157" fmla="*/ 427237 w 4543952"/>
                  <a:gd name="connsiteY157" fmla="*/ 4800482 h 6858000"/>
                  <a:gd name="connsiteX158" fmla="*/ 425928 w 4543952"/>
                  <a:gd name="connsiteY158" fmla="*/ 4767763 h 6858000"/>
                  <a:gd name="connsiteX159" fmla="*/ 416021 w 4543952"/>
                  <a:gd name="connsiteY159" fmla="*/ 4677654 h 6858000"/>
                  <a:gd name="connsiteX160" fmla="*/ 408019 w 4543952"/>
                  <a:gd name="connsiteY160" fmla="*/ 4659173 h 6858000"/>
                  <a:gd name="connsiteX161" fmla="*/ 348009 w 4543952"/>
                  <a:gd name="connsiteY161" fmla="*/ 4482003 h 6858000"/>
                  <a:gd name="connsiteX162" fmla="*/ 347247 w 4543952"/>
                  <a:gd name="connsiteY162" fmla="*/ 4363890 h 6858000"/>
                  <a:gd name="connsiteX163" fmla="*/ 356201 w 4543952"/>
                  <a:gd name="connsiteY163" fmla="*/ 4324645 h 6858000"/>
                  <a:gd name="connsiteX164" fmla="*/ 396017 w 4543952"/>
                  <a:gd name="connsiteY164" fmla="*/ 4253014 h 6858000"/>
                  <a:gd name="connsiteX165" fmla="*/ 401733 w 4543952"/>
                  <a:gd name="connsiteY165" fmla="*/ 4221391 h 6858000"/>
                  <a:gd name="connsiteX166" fmla="*/ 332842 w 4543952"/>
                  <a:gd name="connsiteY166" fmla="*/ 2836171 h 6858000"/>
                  <a:gd name="connsiteX167" fmla="*/ 332842 w 4543952"/>
                  <a:gd name="connsiteY167" fmla="*/ 2836172 h 6858000"/>
                  <a:gd name="connsiteX168" fmla="*/ 341533 w 4543952"/>
                  <a:gd name="connsiteY168" fmla="*/ 2848793 h 6858000"/>
                  <a:gd name="connsiteX169" fmla="*/ 358166 w 4543952"/>
                  <a:gd name="connsiteY169" fmla="*/ 2903544 h 6858000"/>
                  <a:gd name="connsiteX170" fmla="*/ 366072 w 4543952"/>
                  <a:gd name="connsiteY170" fmla="*/ 2947858 h 6858000"/>
                  <a:gd name="connsiteX171" fmla="*/ 366072 w 4543952"/>
                  <a:gd name="connsiteY171" fmla="*/ 2947862 h 6858000"/>
                  <a:gd name="connsiteX172" fmla="*/ 362488 w 4543952"/>
                  <a:gd name="connsiteY172" fmla="*/ 2982147 h 6858000"/>
                  <a:gd name="connsiteX173" fmla="*/ 350796 w 4543952"/>
                  <a:gd name="connsiteY173" fmla="*/ 3077400 h 6858000"/>
                  <a:gd name="connsiteX174" fmla="*/ 350796 w 4543952"/>
                  <a:gd name="connsiteY174" fmla="*/ 3077401 h 6858000"/>
                  <a:gd name="connsiteX175" fmla="*/ 363250 w 4543952"/>
                  <a:gd name="connsiteY175" fmla="*/ 3172654 h 6858000"/>
                  <a:gd name="connsiteX176" fmla="*/ 410877 w 4543952"/>
                  <a:gd name="connsiteY176" fmla="*/ 3489467 h 6858000"/>
                  <a:gd name="connsiteX177" fmla="*/ 432976 w 4543952"/>
                  <a:gd name="connsiteY177" fmla="*/ 3544713 h 6858000"/>
                  <a:gd name="connsiteX178" fmla="*/ 445520 w 4543952"/>
                  <a:gd name="connsiteY178" fmla="*/ 3562320 h 6858000"/>
                  <a:gd name="connsiteX179" fmla="*/ 450598 w 4543952"/>
                  <a:gd name="connsiteY179" fmla="*/ 3574407 h 6858000"/>
                  <a:gd name="connsiteX180" fmla="*/ 448246 w 4543952"/>
                  <a:gd name="connsiteY180" fmla="*/ 3587173 h 6858000"/>
                  <a:gd name="connsiteX181" fmla="*/ 438500 w 4543952"/>
                  <a:gd name="connsiteY181" fmla="*/ 3606816 h 6858000"/>
                  <a:gd name="connsiteX182" fmla="*/ 424974 w 4543952"/>
                  <a:gd name="connsiteY182" fmla="*/ 3630631 h 6858000"/>
                  <a:gd name="connsiteX183" fmla="*/ 400733 w 4543952"/>
                  <a:gd name="connsiteY183" fmla="*/ 3680162 h 6858000"/>
                  <a:gd name="connsiteX184" fmla="*/ 400733 w 4543952"/>
                  <a:gd name="connsiteY184" fmla="*/ 3680163 h 6858000"/>
                  <a:gd name="connsiteX185" fmla="*/ 404781 w 4543952"/>
                  <a:gd name="connsiteY185" fmla="*/ 3734837 h 6858000"/>
                  <a:gd name="connsiteX186" fmla="*/ 404399 w 4543952"/>
                  <a:gd name="connsiteY186" fmla="*/ 3754651 h 6858000"/>
                  <a:gd name="connsiteX187" fmla="*/ 398042 w 4543952"/>
                  <a:gd name="connsiteY187" fmla="*/ 3789775 h 6858000"/>
                  <a:gd name="connsiteX188" fmla="*/ 398042 w 4543952"/>
                  <a:gd name="connsiteY188" fmla="*/ 3789776 h 6858000"/>
                  <a:gd name="connsiteX189" fmla="*/ 412973 w 4543952"/>
                  <a:gd name="connsiteY189" fmla="*/ 3822472 h 6858000"/>
                  <a:gd name="connsiteX190" fmla="*/ 427308 w 4543952"/>
                  <a:gd name="connsiteY190" fmla="*/ 3852619 h 6858000"/>
                  <a:gd name="connsiteX191" fmla="*/ 417926 w 4543952"/>
                  <a:gd name="connsiteY191" fmla="*/ 3885336 h 6858000"/>
                  <a:gd name="connsiteX192" fmla="*/ 417925 w 4543952"/>
                  <a:gd name="connsiteY192" fmla="*/ 3885337 h 6858000"/>
                  <a:gd name="connsiteX193" fmla="*/ 386040 w 4543952"/>
                  <a:gd name="connsiteY193" fmla="*/ 3962158 h 6858000"/>
                  <a:gd name="connsiteX194" fmla="*/ 386040 w 4543952"/>
                  <a:gd name="connsiteY194" fmla="*/ 3962159 h 6858000"/>
                  <a:gd name="connsiteX195" fmla="*/ 388431 w 4543952"/>
                  <a:gd name="connsiteY195" fmla="*/ 4002409 h 6858000"/>
                  <a:gd name="connsiteX196" fmla="*/ 401733 w 4543952"/>
                  <a:gd name="connsiteY196" fmla="*/ 4043837 h 6858000"/>
                  <a:gd name="connsiteX197" fmla="*/ 401733 w 4543952"/>
                  <a:gd name="connsiteY197" fmla="*/ 4043839 h 6858000"/>
                  <a:gd name="connsiteX198" fmla="*/ 416855 w 4543952"/>
                  <a:gd name="connsiteY198" fmla="*/ 4103825 h 6858000"/>
                  <a:gd name="connsiteX199" fmla="*/ 405544 w 4543952"/>
                  <a:gd name="connsiteY199" fmla="*/ 4165381 h 6858000"/>
                  <a:gd name="connsiteX200" fmla="*/ 405543 w 4543952"/>
                  <a:gd name="connsiteY200" fmla="*/ 4165382 h 6858000"/>
                  <a:gd name="connsiteX201" fmla="*/ 401638 w 4543952"/>
                  <a:gd name="connsiteY201" fmla="*/ 4192386 h 6858000"/>
                  <a:gd name="connsiteX202" fmla="*/ 401638 w 4543952"/>
                  <a:gd name="connsiteY202" fmla="*/ 4192387 h 6858000"/>
                  <a:gd name="connsiteX203" fmla="*/ 405543 w 4543952"/>
                  <a:gd name="connsiteY203" fmla="*/ 4165383 h 6858000"/>
                  <a:gd name="connsiteX204" fmla="*/ 405544 w 4543952"/>
                  <a:gd name="connsiteY204" fmla="*/ 4165381 h 6858000"/>
                  <a:gd name="connsiteX205" fmla="*/ 414887 w 4543952"/>
                  <a:gd name="connsiteY205" fmla="*/ 4134255 h 6858000"/>
                  <a:gd name="connsiteX206" fmla="*/ 416855 w 4543952"/>
                  <a:gd name="connsiteY206" fmla="*/ 4103825 h 6858000"/>
                  <a:gd name="connsiteX207" fmla="*/ 416855 w 4543952"/>
                  <a:gd name="connsiteY207" fmla="*/ 4103824 h 6858000"/>
                  <a:gd name="connsiteX208" fmla="*/ 401733 w 4543952"/>
                  <a:gd name="connsiteY208" fmla="*/ 4043838 h 6858000"/>
                  <a:gd name="connsiteX209" fmla="*/ 401733 w 4543952"/>
                  <a:gd name="connsiteY209" fmla="*/ 4043837 h 6858000"/>
                  <a:gd name="connsiteX210" fmla="*/ 386040 w 4543952"/>
                  <a:gd name="connsiteY210" fmla="*/ 3962159 h 6858000"/>
                  <a:gd name="connsiteX211" fmla="*/ 395544 w 4543952"/>
                  <a:gd name="connsiteY211" fmla="*/ 3923124 h 6858000"/>
                  <a:gd name="connsiteX212" fmla="*/ 417925 w 4543952"/>
                  <a:gd name="connsiteY212" fmla="*/ 3885338 h 6858000"/>
                  <a:gd name="connsiteX213" fmla="*/ 417926 w 4543952"/>
                  <a:gd name="connsiteY213" fmla="*/ 3885336 h 6858000"/>
                  <a:gd name="connsiteX214" fmla="*/ 426528 w 4543952"/>
                  <a:gd name="connsiteY214" fmla="*/ 3868763 h 6858000"/>
                  <a:gd name="connsiteX215" fmla="*/ 427308 w 4543952"/>
                  <a:gd name="connsiteY215" fmla="*/ 3852619 h 6858000"/>
                  <a:gd name="connsiteX216" fmla="*/ 427308 w 4543952"/>
                  <a:gd name="connsiteY216" fmla="*/ 3852618 h 6858000"/>
                  <a:gd name="connsiteX217" fmla="*/ 412973 w 4543952"/>
                  <a:gd name="connsiteY217" fmla="*/ 3822471 h 6858000"/>
                  <a:gd name="connsiteX218" fmla="*/ 398042 w 4543952"/>
                  <a:gd name="connsiteY218" fmla="*/ 3789775 h 6858000"/>
                  <a:gd name="connsiteX219" fmla="*/ 404399 w 4543952"/>
                  <a:gd name="connsiteY219" fmla="*/ 3754652 h 6858000"/>
                  <a:gd name="connsiteX220" fmla="*/ 404781 w 4543952"/>
                  <a:gd name="connsiteY220" fmla="*/ 3734837 h 6858000"/>
                  <a:gd name="connsiteX221" fmla="*/ 404781 w 4543952"/>
                  <a:gd name="connsiteY221" fmla="*/ 3734836 h 6858000"/>
                  <a:gd name="connsiteX222" fmla="*/ 400733 w 4543952"/>
                  <a:gd name="connsiteY222" fmla="*/ 3680163 h 6858000"/>
                  <a:gd name="connsiteX223" fmla="*/ 407246 w 4543952"/>
                  <a:gd name="connsiteY223" fmla="*/ 3654415 h 6858000"/>
                  <a:gd name="connsiteX224" fmla="*/ 424974 w 4543952"/>
                  <a:gd name="connsiteY224" fmla="*/ 3630632 h 6858000"/>
                  <a:gd name="connsiteX225" fmla="*/ 438500 w 4543952"/>
                  <a:gd name="connsiteY225" fmla="*/ 3606817 h 6858000"/>
                  <a:gd name="connsiteX226" fmla="*/ 450598 w 4543952"/>
                  <a:gd name="connsiteY226" fmla="*/ 3574408 h 6858000"/>
                  <a:gd name="connsiteX227" fmla="*/ 450598 w 4543952"/>
                  <a:gd name="connsiteY227" fmla="*/ 3574407 h 6858000"/>
                  <a:gd name="connsiteX228" fmla="*/ 432976 w 4543952"/>
                  <a:gd name="connsiteY228" fmla="*/ 3544712 h 6858000"/>
                  <a:gd name="connsiteX229" fmla="*/ 410877 w 4543952"/>
                  <a:gd name="connsiteY229" fmla="*/ 3489466 h 6858000"/>
                  <a:gd name="connsiteX230" fmla="*/ 363250 w 4543952"/>
                  <a:gd name="connsiteY230" fmla="*/ 3172653 h 6858000"/>
                  <a:gd name="connsiteX231" fmla="*/ 350796 w 4543952"/>
                  <a:gd name="connsiteY231" fmla="*/ 3077401 h 6858000"/>
                  <a:gd name="connsiteX232" fmla="*/ 362488 w 4543952"/>
                  <a:gd name="connsiteY232" fmla="*/ 2982148 h 6858000"/>
                  <a:gd name="connsiteX233" fmla="*/ 366072 w 4543952"/>
                  <a:gd name="connsiteY233" fmla="*/ 2947862 h 6858000"/>
                  <a:gd name="connsiteX234" fmla="*/ 366072 w 4543952"/>
                  <a:gd name="connsiteY234" fmla="*/ 2947861 h 6858000"/>
                  <a:gd name="connsiteX235" fmla="*/ 366072 w 4543952"/>
                  <a:gd name="connsiteY235" fmla="*/ 2947858 h 6858000"/>
                  <a:gd name="connsiteX236" fmla="*/ 361441 w 4543952"/>
                  <a:gd name="connsiteY236" fmla="*/ 2914327 h 6858000"/>
                  <a:gd name="connsiteX237" fmla="*/ 358166 w 4543952"/>
                  <a:gd name="connsiteY237" fmla="*/ 2903544 h 6858000"/>
                  <a:gd name="connsiteX238" fmla="*/ 357138 w 4543952"/>
                  <a:gd name="connsiteY238" fmla="*/ 2897784 h 6858000"/>
                  <a:gd name="connsiteX239" fmla="*/ 341533 w 4543952"/>
                  <a:gd name="connsiteY239" fmla="*/ 2848792 h 6858000"/>
                  <a:gd name="connsiteX240" fmla="*/ 296001 w 4543952"/>
                  <a:gd name="connsiteY240" fmla="*/ 2745351 h 6858000"/>
                  <a:gd name="connsiteX241" fmla="*/ 289670 w 4543952"/>
                  <a:gd name="connsiteY241" fmla="*/ 2770757 h 6858000"/>
                  <a:gd name="connsiteX242" fmla="*/ 290080 w 4543952"/>
                  <a:gd name="connsiteY242" fmla="*/ 2778005 h 6858000"/>
                  <a:gd name="connsiteX243" fmla="*/ 289301 w 4543952"/>
                  <a:gd name="connsiteY243" fmla="*/ 2782304 h 6858000"/>
                  <a:gd name="connsiteX244" fmla="*/ 290501 w 4543952"/>
                  <a:gd name="connsiteY244" fmla="*/ 2785439 h 6858000"/>
                  <a:gd name="connsiteX245" fmla="*/ 290929 w 4543952"/>
                  <a:gd name="connsiteY245" fmla="*/ 2793022 h 6858000"/>
                  <a:gd name="connsiteX246" fmla="*/ 300579 w 4543952"/>
                  <a:gd name="connsiteY246" fmla="*/ 2811779 h 6858000"/>
                  <a:gd name="connsiteX247" fmla="*/ 300582 w 4543952"/>
                  <a:gd name="connsiteY247" fmla="*/ 2811786 h 6858000"/>
                  <a:gd name="connsiteX248" fmla="*/ 300583 w 4543952"/>
                  <a:gd name="connsiteY248" fmla="*/ 2811786 h 6858000"/>
                  <a:gd name="connsiteX249" fmla="*/ 300579 w 4543952"/>
                  <a:gd name="connsiteY249" fmla="*/ 2811779 h 6858000"/>
                  <a:gd name="connsiteX250" fmla="*/ 290501 w 4543952"/>
                  <a:gd name="connsiteY250" fmla="*/ 2785439 h 6858000"/>
                  <a:gd name="connsiteX251" fmla="*/ 290080 w 4543952"/>
                  <a:gd name="connsiteY251" fmla="*/ 2778005 h 6858000"/>
                  <a:gd name="connsiteX252" fmla="*/ 817328 w 4543952"/>
                  <a:gd name="connsiteY252" fmla="*/ 1508457 h 6858000"/>
                  <a:gd name="connsiteX253" fmla="*/ 845421 w 4543952"/>
                  <a:gd name="connsiteY253" fmla="*/ 1596212 h 6858000"/>
                  <a:gd name="connsiteX254" fmla="*/ 843517 w 4543952"/>
                  <a:gd name="connsiteY254" fmla="*/ 1624979 h 6858000"/>
                  <a:gd name="connsiteX255" fmla="*/ 786935 w 4543952"/>
                  <a:gd name="connsiteY255" fmla="*/ 1697752 h 6858000"/>
                  <a:gd name="connsiteX256" fmla="*/ 764267 w 4543952"/>
                  <a:gd name="connsiteY256" fmla="*/ 1733187 h 6858000"/>
                  <a:gd name="connsiteX257" fmla="*/ 722546 w 4543952"/>
                  <a:gd name="connsiteY257" fmla="*/ 1833774 h 6858000"/>
                  <a:gd name="connsiteX258" fmla="*/ 714925 w 4543952"/>
                  <a:gd name="connsiteY258" fmla="*/ 1842157 h 6858000"/>
                  <a:gd name="connsiteX259" fmla="*/ 624434 w 4543952"/>
                  <a:gd name="connsiteY259" fmla="*/ 1916453 h 6858000"/>
                  <a:gd name="connsiteX260" fmla="*/ 609004 w 4543952"/>
                  <a:gd name="connsiteY260" fmla="*/ 1933218 h 6858000"/>
                  <a:gd name="connsiteX261" fmla="*/ 584999 w 4543952"/>
                  <a:gd name="connsiteY261" fmla="*/ 1953412 h 6858000"/>
                  <a:gd name="connsiteX262" fmla="*/ 538516 w 4543952"/>
                  <a:gd name="connsiteY262" fmla="*/ 2016468 h 6858000"/>
                  <a:gd name="connsiteX263" fmla="*/ 523657 w 4543952"/>
                  <a:gd name="connsiteY263" fmla="*/ 2094577 h 6858000"/>
                  <a:gd name="connsiteX264" fmla="*/ 500986 w 4543952"/>
                  <a:gd name="connsiteY264" fmla="*/ 2188878 h 6858000"/>
                  <a:gd name="connsiteX265" fmla="*/ 485746 w 4543952"/>
                  <a:gd name="connsiteY265" fmla="*/ 2228313 h 6858000"/>
                  <a:gd name="connsiteX266" fmla="*/ 456789 w 4543952"/>
                  <a:gd name="connsiteY266" fmla="*/ 2334043 h 6858000"/>
                  <a:gd name="connsiteX267" fmla="*/ 432404 w 4543952"/>
                  <a:gd name="connsiteY267" fmla="*/ 2409484 h 6858000"/>
                  <a:gd name="connsiteX268" fmla="*/ 415303 w 4543952"/>
                  <a:gd name="connsiteY268" fmla="*/ 2435912 h 6858000"/>
                  <a:gd name="connsiteX269" fmla="*/ 415303 w 4543952"/>
                  <a:gd name="connsiteY269" fmla="*/ 2435912 h 6858000"/>
                  <a:gd name="connsiteX270" fmla="*/ 415303 w 4543952"/>
                  <a:gd name="connsiteY270" fmla="*/ 2435912 h 6858000"/>
                  <a:gd name="connsiteX271" fmla="*/ 414227 w 4543952"/>
                  <a:gd name="connsiteY271" fmla="*/ 2440915 h 6858000"/>
                  <a:gd name="connsiteX272" fmla="*/ 409472 w 4543952"/>
                  <a:gd name="connsiteY272" fmla="*/ 2463016 h 6858000"/>
                  <a:gd name="connsiteX273" fmla="*/ 409472 w 4543952"/>
                  <a:gd name="connsiteY273" fmla="*/ 2463017 h 6858000"/>
                  <a:gd name="connsiteX274" fmla="*/ 411535 w 4543952"/>
                  <a:gd name="connsiteY274" fmla="*/ 2490550 h 6858000"/>
                  <a:gd name="connsiteX275" fmla="*/ 418115 w 4543952"/>
                  <a:gd name="connsiteY275" fmla="*/ 2518261 h 6858000"/>
                  <a:gd name="connsiteX276" fmla="*/ 418115 w 4543952"/>
                  <a:gd name="connsiteY276" fmla="*/ 2518264 h 6858000"/>
                  <a:gd name="connsiteX277" fmla="*/ 421759 w 4543952"/>
                  <a:gd name="connsiteY277" fmla="*/ 2545006 h 6858000"/>
                  <a:gd name="connsiteX278" fmla="*/ 417545 w 4543952"/>
                  <a:gd name="connsiteY278" fmla="*/ 2571033 h 6858000"/>
                  <a:gd name="connsiteX279" fmla="*/ 344391 w 4543952"/>
                  <a:gd name="connsiteY279" fmla="*/ 2668000 h 6858000"/>
                  <a:gd name="connsiteX280" fmla="*/ 296001 w 4543952"/>
                  <a:gd name="connsiteY280" fmla="*/ 2745347 h 6858000"/>
                  <a:gd name="connsiteX281" fmla="*/ 296001 w 4543952"/>
                  <a:gd name="connsiteY281" fmla="*/ 2745348 h 6858000"/>
                  <a:gd name="connsiteX282" fmla="*/ 344391 w 4543952"/>
                  <a:gd name="connsiteY282" fmla="*/ 2668001 h 6858000"/>
                  <a:gd name="connsiteX283" fmla="*/ 417545 w 4543952"/>
                  <a:gd name="connsiteY283" fmla="*/ 2571034 h 6858000"/>
                  <a:gd name="connsiteX284" fmla="*/ 421760 w 4543952"/>
                  <a:gd name="connsiteY284" fmla="*/ 2545006 h 6858000"/>
                  <a:gd name="connsiteX285" fmla="*/ 421759 w 4543952"/>
                  <a:gd name="connsiteY285" fmla="*/ 2545006 h 6858000"/>
                  <a:gd name="connsiteX286" fmla="*/ 421760 w 4543952"/>
                  <a:gd name="connsiteY286" fmla="*/ 2545005 h 6858000"/>
                  <a:gd name="connsiteX287" fmla="*/ 418115 w 4543952"/>
                  <a:gd name="connsiteY287" fmla="*/ 2518263 h 6858000"/>
                  <a:gd name="connsiteX288" fmla="*/ 418115 w 4543952"/>
                  <a:gd name="connsiteY288" fmla="*/ 2518261 h 6858000"/>
                  <a:gd name="connsiteX289" fmla="*/ 409472 w 4543952"/>
                  <a:gd name="connsiteY289" fmla="*/ 2463017 h 6858000"/>
                  <a:gd name="connsiteX290" fmla="*/ 414227 w 4543952"/>
                  <a:gd name="connsiteY290" fmla="*/ 2440915 h 6858000"/>
                  <a:gd name="connsiteX291" fmla="*/ 415303 w 4543952"/>
                  <a:gd name="connsiteY291" fmla="*/ 2435912 h 6858000"/>
                  <a:gd name="connsiteX292" fmla="*/ 432404 w 4543952"/>
                  <a:gd name="connsiteY292" fmla="*/ 2409485 h 6858000"/>
                  <a:gd name="connsiteX293" fmla="*/ 456789 w 4543952"/>
                  <a:gd name="connsiteY293" fmla="*/ 2334044 h 6858000"/>
                  <a:gd name="connsiteX294" fmla="*/ 485746 w 4543952"/>
                  <a:gd name="connsiteY294" fmla="*/ 2228314 h 6858000"/>
                  <a:gd name="connsiteX295" fmla="*/ 500986 w 4543952"/>
                  <a:gd name="connsiteY295" fmla="*/ 2188879 h 6858000"/>
                  <a:gd name="connsiteX296" fmla="*/ 523657 w 4543952"/>
                  <a:gd name="connsiteY296" fmla="*/ 2094578 h 6858000"/>
                  <a:gd name="connsiteX297" fmla="*/ 538516 w 4543952"/>
                  <a:gd name="connsiteY297" fmla="*/ 2016469 h 6858000"/>
                  <a:gd name="connsiteX298" fmla="*/ 584999 w 4543952"/>
                  <a:gd name="connsiteY298" fmla="*/ 1953413 h 6858000"/>
                  <a:gd name="connsiteX299" fmla="*/ 609004 w 4543952"/>
                  <a:gd name="connsiteY299" fmla="*/ 1933219 h 6858000"/>
                  <a:gd name="connsiteX300" fmla="*/ 624434 w 4543952"/>
                  <a:gd name="connsiteY300" fmla="*/ 1916454 h 6858000"/>
                  <a:gd name="connsiteX301" fmla="*/ 714925 w 4543952"/>
                  <a:gd name="connsiteY301" fmla="*/ 1842158 h 6858000"/>
                  <a:gd name="connsiteX302" fmla="*/ 722546 w 4543952"/>
                  <a:gd name="connsiteY302" fmla="*/ 1833775 h 6858000"/>
                  <a:gd name="connsiteX303" fmla="*/ 764267 w 4543952"/>
                  <a:gd name="connsiteY303" fmla="*/ 1733188 h 6858000"/>
                  <a:gd name="connsiteX304" fmla="*/ 786936 w 4543952"/>
                  <a:gd name="connsiteY304" fmla="*/ 1697753 h 6858000"/>
                  <a:gd name="connsiteX305" fmla="*/ 843517 w 4543952"/>
                  <a:gd name="connsiteY305" fmla="*/ 1624980 h 6858000"/>
                  <a:gd name="connsiteX306" fmla="*/ 845422 w 4543952"/>
                  <a:gd name="connsiteY306" fmla="*/ 1596213 h 6858000"/>
                  <a:gd name="connsiteX307" fmla="*/ 798723 w 4543952"/>
                  <a:gd name="connsiteY307" fmla="*/ 1459072 h 6858000"/>
                  <a:gd name="connsiteX308" fmla="*/ 807941 w 4543952"/>
                  <a:gd name="connsiteY308" fmla="*/ 1481571 h 6858000"/>
                  <a:gd name="connsiteX309" fmla="*/ 798724 w 4543952"/>
                  <a:gd name="connsiteY309" fmla="*/ 1459073 h 6858000"/>
                  <a:gd name="connsiteX310" fmla="*/ 779530 w 4543952"/>
                  <a:gd name="connsiteY310" fmla="*/ 1268757 h 6858000"/>
                  <a:gd name="connsiteX311" fmla="*/ 774363 w 4543952"/>
                  <a:gd name="connsiteY311" fmla="*/ 1286068 h 6858000"/>
                  <a:gd name="connsiteX312" fmla="*/ 752025 w 4543952"/>
                  <a:gd name="connsiteY312" fmla="*/ 1350626 h 6858000"/>
                  <a:gd name="connsiteX313" fmla="*/ 757620 w 4543952"/>
                  <a:gd name="connsiteY313" fmla="*/ 1413839 h 6858000"/>
                  <a:gd name="connsiteX314" fmla="*/ 752026 w 4543952"/>
                  <a:gd name="connsiteY314" fmla="*/ 1350627 h 6858000"/>
                  <a:gd name="connsiteX315" fmla="*/ 774363 w 4543952"/>
                  <a:gd name="connsiteY315" fmla="*/ 1286069 h 6858000"/>
                  <a:gd name="connsiteX316" fmla="*/ 779530 w 4543952"/>
                  <a:gd name="connsiteY316" fmla="*/ 1268757 h 6858000"/>
                  <a:gd name="connsiteX317" fmla="*/ 837801 w 4543952"/>
                  <a:gd name="connsiteY317" fmla="*/ 773034 h 6858000"/>
                  <a:gd name="connsiteX318" fmla="*/ 829801 w 4543952"/>
                  <a:gd name="connsiteY318" fmla="*/ 854378 h 6858000"/>
                  <a:gd name="connsiteX319" fmla="*/ 798747 w 4543952"/>
                  <a:gd name="connsiteY319" fmla="*/ 915342 h 6858000"/>
                  <a:gd name="connsiteX320" fmla="*/ 788269 w 4543952"/>
                  <a:gd name="connsiteY320" fmla="*/ 927154 h 6858000"/>
                  <a:gd name="connsiteX321" fmla="*/ 791889 w 4543952"/>
                  <a:gd name="connsiteY321" fmla="*/ 1097086 h 6858000"/>
                  <a:gd name="connsiteX322" fmla="*/ 796271 w 4543952"/>
                  <a:gd name="connsiteY322" fmla="*/ 1123184 h 6858000"/>
                  <a:gd name="connsiteX323" fmla="*/ 771553 w 4543952"/>
                  <a:gd name="connsiteY323" fmla="*/ 1184028 h 6858000"/>
                  <a:gd name="connsiteX324" fmla="*/ 796272 w 4543952"/>
                  <a:gd name="connsiteY324" fmla="*/ 1123185 h 6858000"/>
                  <a:gd name="connsiteX325" fmla="*/ 791890 w 4543952"/>
                  <a:gd name="connsiteY325" fmla="*/ 1097087 h 6858000"/>
                  <a:gd name="connsiteX326" fmla="*/ 788270 w 4543952"/>
                  <a:gd name="connsiteY326" fmla="*/ 927155 h 6858000"/>
                  <a:gd name="connsiteX327" fmla="*/ 798748 w 4543952"/>
                  <a:gd name="connsiteY327" fmla="*/ 915343 h 6858000"/>
                  <a:gd name="connsiteX328" fmla="*/ 829801 w 4543952"/>
                  <a:gd name="connsiteY328" fmla="*/ 854379 h 6858000"/>
                  <a:gd name="connsiteX329" fmla="*/ 837801 w 4543952"/>
                  <a:gd name="connsiteY329" fmla="*/ 773035 h 6858000"/>
                  <a:gd name="connsiteX330" fmla="*/ 782400 w 4543952"/>
                  <a:gd name="connsiteY330" fmla="*/ 517850 h 6858000"/>
                  <a:gd name="connsiteX331" fmla="*/ 791317 w 4543952"/>
                  <a:gd name="connsiteY331" fmla="*/ 556046 h 6858000"/>
                  <a:gd name="connsiteX332" fmla="*/ 797795 w 4543952"/>
                  <a:gd name="connsiteY332" fmla="*/ 580049 h 6858000"/>
                  <a:gd name="connsiteX333" fmla="*/ 801176 w 4543952"/>
                  <a:gd name="connsiteY333" fmla="*/ 642536 h 6858000"/>
                  <a:gd name="connsiteX334" fmla="*/ 813700 w 4543952"/>
                  <a:gd name="connsiteY334" fmla="*/ 694927 h 6858000"/>
                  <a:gd name="connsiteX335" fmla="*/ 801177 w 4543952"/>
                  <a:gd name="connsiteY335" fmla="*/ 642537 h 6858000"/>
                  <a:gd name="connsiteX336" fmla="*/ 797796 w 4543952"/>
                  <a:gd name="connsiteY336" fmla="*/ 580050 h 6858000"/>
                  <a:gd name="connsiteX337" fmla="*/ 791318 w 4543952"/>
                  <a:gd name="connsiteY337" fmla="*/ 556047 h 6858000"/>
                  <a:gd name="connsiteX338" fmla="*/ 783887 w 4543952"/>
                  <a:gd name="connsiteY338" fmla="*/ 313532 h 6858000"/>
                  <a:gd name="connsiteX339" fmla="*/ 786245 w 4543952"/>
                  <a:gd name="connsiteY339" fmla="*/ 324057 h 6858000"/>
                  <a:gd name="connsiteX340" fmla="*/ 784459 w 4543952"/>
                  <a:gd name="connsiteY340" fmla="*/ 338869 h 6858000"/>
                  <a:gd name="connsiteX341" fmla="*/ 784454 w 4543952"/>
                  <a:gd name="connsiteY341" fmla="*/ 338897 h 6858000"/>
                  <a:gd name="connsiteX342" fmla="*/ 778363 w 4543952"/>
                  <a:gd name="connsiteY342" fmla="*/ 367327 h 6858000"/>
                  <a:gd name="connsiteX343" fmla="*/ 774553 w 4543952"/>
                  <a:gd name="connsiteY343" fmla="*/ 395639 h 6858000"/>
                  <a:gd name="connsiteX344" fmla="*/ 784454 w 4543952"/>
                  <a:gd name="connsiteY344" fmla="*/ 338897 h 6858000"/>
                  <a:gd name="connsiteX345" fmla="*/ 784460 w 4543952"/>
                  <a:gd name="connsiteY345" fmla="*/ 338870 h 6858000"/>
                  <a:gd name="connsiteX346" fmla="*/ 783888 w 4543952"/>
                  <a:gd name="connsiteY346" fmla="*/ 313533 h 6858000"/>
                  <a:gd name="connsiteX347" fmla="*/ 761560 w 4543952"/>
                  <a:gd name="connsiteY347" fmla="*/ 281567 h 6858000"/>
                  <a:gd name="connsiteX348" fmla="*/ 766454 w 4543952"/>
                  <a:gd name="connsiteY348" fmla="*/ 295414 h 6858000"/>
                  <a:gd name="connsiteX349" fmla="*/ 766455 w 4543952"/>
                  <a:gd name="connsiteY349" fmla="*/ 295414 h 6858000"/>
                  <a:gd name="connsiteX350" fmla="*/ 774880 w 4543952"/>
                  <a:gd name="connsiteY350" fmla="*/ 24485 h 6858000"/>
                  <a:gd name="connsiteX351" fmla="*/ 777142 w 4543952"/>
                  <a:gd name="connsiteY351" fmla="*/ 74128 h 6858000"/>
                  <a:gd name="connsiteX352" fmla="*/ 767023 w 4543952"/>
                  <a:gd name="connsiteY352" fmla="*/ 151568 h 6858000"/>
                  <a:gd name="connsiteX353" fmla="*/ 766824 w 4543952"/>
                  <a:gd name="connsiteY353" fmla="*/ 153387 h 6858000"/>
                  <a:gd name="connsiteX354" fmla="*/ 763010 w 4543952"/>
                  <a:gd name="connsiteY354" fmla="*/ 177270 h 6858000"/>
                  <a:gd name="connsiteX355" fmla="*/ 758551 w 4543952"/>
                  <a:gd name="connsiteY355" fmla="*/ 228943 h 6858000"/>
                  <a:gd name="connsiteX356" fmla="*/ 766824 w 4543952"/>
                  <a:gd name="connsiteY356" fmla="*/ 153387 h 6858000"/>
                  <a:gd name="connsiteX357" fmla="*/ 771220 w 4543952"/>
                  <a:gd name="connsiteY357" fmla="*/ 125860 h 6858000"/>
                  <a:gd name="connsiteX358" fmla="*/ 777143 w 4543952"/>
                  <a:gd name="connsiteY358" fmla="*/ 74128 h 6858000"/>
                  <a:gd name="connsiteX359" fmla="*/ 313354 w 4543952"/>
                  <a:gd name="connsiteY359" fmla="*/ 0 h 6858000"/>
                  <a:gd name="connsiteX360" fmla="*/ 777461 w 4543952"/>
                  <a:gd name="connsiteY360" fmla="*/ 0 h 6858000"/>
                  <a:gd name="connsiteX361" fmla="*/ 774743 w 4543952"/>
                  <a:gd name="connsiteY361" fmla="*/ 21485 h 6858000"/>
                  <a:gd name="connsiteX362" fmla="*/ 777461 w 4543952"/>
                  <a:gd name="connsiteY362" fmla="*/ 0 h 6858000"/>
                  <a:gd name="connsiteX363" fmla="*/ 4543952 w 4543952"/>
                  <a:gd name="connsiteY363" fmla="*/ 1 h 6858000"/>
                  <a:gd name="connsiteX364" fmla="*/ 4543952 w 4543952"/>
                  <a:gd name="connsiteY364" fmla="*/ 6858000 h 6858000"/>
                  <a:gd name="connsiteX365" fmla="*/ 284400 w 4543952"/>
                  <a:gd name="connsiteY365" fmla="*/ 6858000 h 6858000"/>
                  <a:gd name="connsiteX366" fmla="*/ 112147 w 4543952"/>
                  <a:gd name="connsiteY366" fmla="*/ 6858000 h 6858000"/>
                  <a:gd name="connsiteX367" fmla="*/ 102447 w 4543952"/>
                  <a:gd name="connsiteY367" fmla="*/ 6815515 h 6858000"/>
                  <a:gd name="connsiteX368" fmla="*/ 83396 w 4543952"/>
                  <a:gd name="connsiteY368" fmla="*/ 6748457 h 6858000"/>
                  <a:gd name="connsiteX369" fmla="*/ 61870 w 4543952"/>
                  <a:gd name="connsiteY369" fmla="*/ 6584811 h 6858000"/>
                  <a:gd name="connsiteX370" fmla="*/ 41105 w 4543952"/>
                  <a:gd name="connsiteY370" fmla="*/ 6415832 h 6858000"/>
                  <a:gd name="connsiteX371" fmla="*/ 34247 w 4543952"/>
                  <a:gd name="connsiteY371" fmla="*/ 6323057 h 6858000"/>
                  <a:gd name="connsiteX372" fmla="*/ 23386 w 4543952"/>
                  <a:gd name="connsiteY372" fmla="*/ 6242092 h 6858000"/>
                  <a:gd name="connsiteX373" fmla="*/ 16528 w 4543952"/>
                  <a:gd name="connsiteY373" fmla="*/ 6171604 h 6858000"/>
                  <a:gd name="connsiteX374" fmla="*/ 2622 w 4543952"/>
                  <a:gd name="connsiteY374" fmla="*/ 6059396 h 6858000"/>
                  <a:gd name="connsiteX375" fmla="*/ 0 w 4543952"/>
                  <a:gd name="connsiteY375" fmla="*/ 6041768 h 6858000"/>
                  <a:gd name="connsiteX376" fmla="*/ 0 w 4543952"/>
                  <a:gd name="connsiteY376" fmla="*/ 6000936 h 6858000"/>
                  <a:gd name="connsiteX377" fmla="*/ 3670 w 4543952"/>
                  <a:gd name="connsiteY377" fmla="*/ 5957594 h 6858000"/>
                  <a:gd name="connsiteX378" fmla="*/ 0 w 4543952"/>
                  <a:gd name="connsiteY378" fmla="*/ 5912510 h 6858000"/>
                  <a:gd name="connsiteX379" fmla="*/ 0 w 4543952"/>
                  <a:gd name="connsiteY379" fmla="*/ 5886400 h 6858000"/>
                  <a:gd name="connsiteX380" fmla="*/ 1098 w 4543952"/>
                  <a:gd name="connsiteY380" fmla="*/ 5864317 h 6858000"/>
                  <a:gd name="connsiteX381" fmla="*/ 24720 w 4543952"/>
                  <a:gd name="connsiteY381" fmla="*/ 5790591 h 6858000"/>
                  <a:gd name="connsiteX382" fmla="*/ 26434 w 4543952"/>
                  <a:gd name="connsiteY382" fmla="*/ 5781829 h 6858000"/>
                  <a:gd name="connsiteX383" fmla="*/ 35771 w 4543952"/>
                  <a:gd name="connsiteY383" fmla="*/ 5733439 h 6858000"/>
                  <a:gd name="connsiteX384" fmla="*/ 38819 w 4543952"/>
                  <a:gd name="connsiteY384" fmla="*/ 5706958 h 6858000"/>
                  <a:gd name="connsiteX385" fmla="*/ 58250 w 4543952"/>
                  <a:gd name="connsiteY385" fmla="*/ 5606371 h 6858000"/>
                  <a:gd name="connsiteX386" fmla="*/ 67394 w 4543952"/>
                  <a:gd name="connsiteY386" fmla="*/ 5548459 h 6858000"/>
                  <a:gd name="connsiteX387" fmla="*/ 66060 w 4543952"/>
                  <a:gd name="connsiteY387" fmla="*/ 5501593 h 6858000"/>
                  <a:gd name="connsiteX388" fmla="*/ 64346 w 4543952"/>
                  <a:gd name="connsiteY388" fmla="*/ 5419294 h 6858000"/>
                  <a:gd name="connsiteX389" fmla="*/ 59964 w 4543952"/>
                  <a:gd name="connsiteY389" fmla="*/ 5393004 h 6858000"/>
                  <a:gd name="connsiteX390" fmla="*/ 72538 w 4543952"/>
                  <a:gd name="connsiteY390" fmla="*/ 5274128 h 6858000"/>
                  <a:gd name="connsiteX391" fmla="*/ 73490 w 4543952"/>
                  <a:gd name="connsiteY391" fmla="*/ 5206307 h 6858000"/>
                  <a:gd name="connsiteX392" fmla="*/ 89113 w 4543952"/>
                  <a:gd name="connsiteY392" fmla="*/ 5129915 h 6858000"/>
                  <a:gd name="connsiteX393" fmla="*/ 88351 w 4543952"/>
                  <a:gd name="connsiteY393" fmla="*/ 5107626 h 6858000"/>
                  <a:gd name="connsiteX394" fmla="*/ 87016 w 4543952"/>
                  <a:gd name="connsiteY394" fmla="*/ 5082669 h 6858000"/>
                  <a:gd name="connsiteX395" fmla="*/ 85872 w 4543952"/>
                  <a:gd name="connsiteY395" fmla="*/ 5006085 h 6858000"/>
                  <a:gd name="connsiteX396" fmla="*/ 80158 w 4543952"/>
                  <a:gd name="connsiteY396" fmla="*/ 4959601 h 6858000"/>
                  <a:gd name="connsiteX397" fmla="*/ 83586 w 4543952"/>
                  <a:gd name="connsiteY397" fmla="*/ 4871018 h 6858000"/>
                  <a:gd name="connsiteX398" fmla="*/ 78634 w 4543952"/>
                  <a:gd name="connsiteY398" fmla="*/ 4838249 h 6858000"/>
                  <a:gd name="connsiteX399" fmla="*/ 78062 w 4543952"/>
                  <a:gd name="connsiteY399" fmla="*/ 4755380 h 6858000"/>
                  <a:gd name="connsiteX400" fmla="*/ 80920 w 4543952"/>
                  <a:gd name="connsiteY400" fmla="*/ 4681082 h 6858000"/>
                  <a:gd name="connsiteX401" fmla="*/ 79396 w 4543952"/>
                  <a:gd name="connsiteY401" fmla="*/ 4609451 h 6858000"/>
                  <a:gd name="connsiteX402" fmla="*/ 73110 w 4543952"/>
                  <a:gd name="connsiteY402" fmla="*/ 4558206 h 6858000"/>
                  <a:gd name="connsiteX403" fmla="*/ 69300 w 4543952"/>
                  <a:gd name="connsiteY403" fmla="*/ 4502578 h 6858000"/>
                  <a:gd name="connsiteX404" fmla="*/ 46629 w 4543952"/>
                  <a:gd name="connsiteY404" fmla="*/ 4349221 h 6858000"/>
                  <a:gd name="connsiteX405" fmla="*/ 52153 w 4543952"/>
                  <a:gd name="connsiteY405" fmla="*/ 4320836 h 6858000"/>
                  <a:gd name="connsiteX406" fmla="*/ 57297 w 4543952"/>
                  <a:gd name="connsiteY406" fmla="*/ 4159666 h 6858000"/>
                  <a:gd name="connsiteX407" fmla="*/ 56915 w 4543952"/>
                  <a:gd name="connsiteY407" fmla="*/ 4124613 h 6858000"/>
                  <a:gd name="connsiteX408" fmla="*/ 79396 w 4543952"/>
                  <a:gd name="connsiteY408" fmla="*/ 4030502 h 6858000"/>
                  <a:gd name="connsiteX409" fmla="*/ 43771 w 4543952"/>
                  <a:gd name="connsiteY409" fmla="*/ 3885337 h 6858000"/>
                  <a:gd name="connsiteX410" fmla="*/ 426 w 4543952"/>
                  <a:gd name="connsiteY410" fmla="*/ 3786776 h 6858000"/>
                  <a:gd name="connsiteX411" fmla="*/ 0 w 4543952"/>
                  <a:gd name="connsiteY411" fmla="*/ 3773896 h 6858000"/>
                  <a:gd name="connsiteX412" fmla="*/ 0 w 4543952"/>
                  <a:gd name="connsiteY412" fmla="*/ 3393881 h 6858000"/>
                  <a:gd name="connsiteX413" fmla="*/ 11838 w 4543952"/>
                  <a:gd name="connsiteY413" fmla="*/ 3359515 h 6858000"/>
                  <a:gd name="connsiteX414" fmla="*/ 12910 w 4543952"/>
                  <a:gd name="connsiteY414" fmla="*/ 3318770 h 6858000"/>
                  <a:gd name="connsiteX415" fmla="*/ 6718 w 4543952"/>
                  <a:gd name="connsiteY415" fmla="*/ 3304078 h 6858000"/>
                  <a:gd name="connsiteX416" fmla="*/ 0 w 4543952"/>
                  <a:gd name="connsiteY416" fmla="*/ 3297656 h 6858000"/>
                  <a:gd name="connsiteX417" fmla="*/ 0 w 4543952"/>
                  <a:gd name="connsiteY417" fmla="*/ 3207866 h 6858000"/>
                  <a:gd name="connsiteX418" fmla="*/ 15553 w 4543952"/>
                  <a:gd name="connsiteY418" fmla="*/ 3186770 h 6858000"/>
                  <a:gd name="connsiteX419" fmla="*/ 36341 w 4543952"/>
                  <a:gd name="connsiteY419" fmla="*/ 3107499 h 6858000"/>
                  <a:gd name="connsiteX420" fmla="*/ 38057 w 4543952"/>
                  <a:gd name="connsiteY420" fmla="*/ 3042727 h 6858000"/>
                  <a:gd name="connsiteX421" fmla="*/ 54249 w 4543952"/>
                  <a:gd name="connsiteY421" fmla="*/ 2901942 h 6858000"/>
                  <a:gd name="connsiteX422" fmla="*/ 77300 w 4543952"/>
                  <a:gd name="connsiteY422" fmla="*/ 2809929 h 6858000"/>
                  <a:gd name="connsiteX423" fmla="*/ 103399 w 4543952"/>
                  <a:gd name="connsiteY423" fmla="*/ 2743825 h 6858000"/>
                  <a:gd name="connsiteX424" fmla="*/ 137500 w 4543952"/>
                  <a:gd name="connsiteY424" fmla="*/ 2649142 h 6858000"/>
                  <a:gd name="connsiteX425" fmla="*/ 155217 w 4543952"/>
                  <a:gd name="connsiteY425" fmla="*/ 2554078 h 6858000"/>
                  <a:gd name="connsiteX426" fmla="*/ 177507 w 4543952"/>
                  <a:gd name="connsiteY426" fmla="*/ 2485306 h 6858000"/>
                  <a:gd name="connsiteX427" fmla="*/ 192748 w 4543952"/>
                  <a:gd name="connsiteY427" fmla="*/ 2401291 h 6858000"/>
                  <a:gd name="connsiteX428" fmla="*/ 193318 w 4543952"/>
                  <a:gd name="connsiteY428" fmla="*/ 2330805 h 6858000"/>
                  <a:gd name="connsiteX429" fmla="*/ 190652 w 4543952"/>
                  <a:gd name="connsiteY429" fmla="*/ 2220311 h 6858000"/>
                  <a:gd name="connsiteX430" fmla="*/ 236753 w 4543952"/>
                  <a:gd name="connsiteY430" fmla="*/ 2085053 h 6858000"/>
                  <a:gd name="connsiteX431" fmla="*/ 247042 w 4543952"/>
                  <a:gd name="connsiteY431" fmla="*/ 2030377 h 6858000"/>
                  <a:gd name="connsiteX432" fmla="*/ 251804 w 4543952"/>
                  <a:gd name="connsiteY432" fmla="*/ 1978939 h 6858000"/>
                  <a:gd name="connsiteX433" fmla="*/ 282475 w 4543952"/>
                  <a:gd name="connsiteY433" fmla="*/ 1869779 h 6858000"/>
                  <a:gd name="connsiteX434" fmla="*/ 292573 w 4543952"/>
                  <a:gd name="connsiteY434" fmla="*/ 1825392 h 6858000"/>
                  <a:gd name="connsiteX435" fmla="*/ 292381 w 4543952"/>
                  <a:gd name="connsiteY435" fmla="*/ 1763286 h 6858000"/>
                  <a:gd name="connsiteX436" fmla="*/ 306480 w 4543952"/>
                  <a:gd name="connsiteY436" fmla="*/ 1650316 h 6858000"/>
                  <a:gd name="connsiteX437" fmla="*/ 347629 w 4543952"/>
                  <a:gd name="connsiteY437" fmla="*/ 1537536 h 6858000"/>
                  <a:gd name="connsiteX438" fmla="*/ 343629 w 4543952"/>
                  <a:gd name="connsiteY438" fmla="*/ 1489719 h 6858000"/>
                  <a:gd name="connsiteX439" fmla="*/ 344581 w 4543952"/>
                  <a:gd name="connsiteY439" fmla="*/ 1472574 h 6858000"/>
                  <a:gd name="connsiteX440" fmla="*/ 367252 w 4543952"/>
                  <a:gd name="connsiteY440" fmla="*/ 1318455 h 6858000"/>
                  <a:gd name="connsiteX441" fmla="*/ 369728 w 4543952"/>
                  <a:gd name="connsiteY441" fmla="*/ 1303023 h 6858000"/>
                  <a:gd name="connsiteX442" fmla="*/ 389921 w 4543952"/>
                  <a:gd name="connsiteY442" fmla="*/ 1230632 h 6858000"/>
                  <a:gd name="connsiteX443" fmla="*/ 402495 w 4543952"/>
                  <a:gd name="connsiteY443" fmla="*/ 1048124 h 6858000"/>
                  <a:gd name="connsiteX444" fmla="*/ 404019 w 4543952"/>
                  <a:gd name="connsiteY444" fmla="*/ 1036886 h 6858000"/>
                  <a:gd name="connsiteX445" fmla="*/ 393923 w 4543952"/>
                  <a:gd name="connsiteY445" fmla="*/ 975732 h 6858000"/>
                  <a:gd name="connsiteX446" fmla="*/ 379634 w 4543952"/>
                  <a:gd name="connsiteY446" fmla="*/ 945443 h 6858000"/>
                  <a:gd name="connsiteX447" fmla="*/ 364774 w 4543952"/>
                  <a:gd name="connsiteY447" fmla="*/ 898197 h 6858000"/>
                  <a:gd name="connsiteX448" fmla="*/ 359250 w 4543952"/>
                  <a:gd name="connsiteY448" fmla="*/ 850188 h 6858000"/>
                  <a:gd name="connsiteX449" fmla="*/ 381730 w 4543952"/>
                  <a:gd name="connsiteY449" fmla="*/ 769604 h 6858000"/>
                  <a:gd name="connsiteX450" fmla="*/ 384016 w 4543952"/>
                  <a:gd name="connsiteY450" fmla="*/ 740267 h 6858000"/>
                  <a:gd name="connsiteX451" fmla="*/ 394875 w 4543952"/>
                  <a:gd name="connsiteY451" fmla="*/ 674922 h 6858000"/>
                  <a:gd name="connsiteX452" fmla="*/ 394113 w 4543952"/>
                  <a:gd name="connsiteY452" fmla="*/ 617771 h 6858000"/>
                  <a:gd name="connsiteX453" fmla="*/ 376776 w 4543952"/>
                  <a:gd name="connsiteY453" fmla="*/ 571859 h 6858000"/>
                  <a:gd name="connsiteX454" fmla="*/ 373348 w 4543952"/>
                  <a:gd name="connsiteY454" fmla="*/ 505181 h 6858000"/>
                  <a:gd name="connsiteX455" fmla="*/ 385920 w 4543952"/>
                  <a:gd name="connsiteY455" fmla="*/ 462125 h 6858000"/>
                  <a:gd name="connsiteX456" fmla="*/ 387634 w 4543952"/>
                  <a:gd name="connsiteY456" fmla="*/ 453363 h 6858000"/>
                  <a:gd name="connsiteX457" fmla="*/ 388399 w 4543952"/>
                  <a:gd name="connsiteY457" fmla="*/ 340773 h 6858000"/>
                  <a:gd name="connsiteX458" fmla="*/ 350487 w 4543952"/>
                  <a:gd name="connsiteY458" fmla="*/ 200181 h 6858000"/>
                  <a:gd name="connsiteX459" fmla="*/ 342485 w 4543952"/>
                  <a:gd name="connsiteY459" fmla="*/ 176938 h 6858000"/>
                  <a:gd name="connsiteX460" fmla="*/ 328579 w 4543952"/>
                  <a:gd name="connsiteY460" fmla="*/ 63586 h 6858000"/>
                  <a:gd name="connsiteX461" fmla="*/ 314480 w 4543952"/>
                  <a:gd name="connsiteY461" fmla="*/ 2816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</a:cxnLst>
                <a:rect l="l" t="t" r="r" b="b"/>
                <a:pathLst>
                  <a:path w="4543952" h="6858000">
                    <a:moveTo>
                      <a:pt x="328959" y="6564619"/>
                    </a:moveTo>
                    <a:lnTo>
                      <a:pt x="306480" y="6588624"/>
                    </a:lnTo>
                    <a:cubicBezTo>
                      <a:pt x="298003" y="6597577"/>
                      <a:pt x="291954" y="6611341"/>
                      <a:pt x="289858" y="6625223"/>
                    </a:cubicBezTo>
                    <a:lnTo>
                      <a:pt x="289858" y="6625224"/>
                    </a:lnTo>
                    <a:lnTo>
                      <a:pt x="289870" y="6645551"/>
                    </a:lnTo>
                    <a:lnTo>
                      <a:pt x="296953" y="6662539"/>
                    </a:lnTo>
                    <a:lnTo>
                      <a:pt x="296953" y="6662541"/>
                    </a:lnTo>
                    <a:lnTo>
                      <a:pt x="296954" y="6662543"/>
                    </a:lnTo>
                    <a:lnTo>
                      <a:pt x="311551" y="6702975"/>
                    </a:lnTo>
                    <a:lnTo>
                      <a:pt x="297715" y="6742551"/>
                    </a:lnTo>
                    <a:lnTo>
                      <a:pt x="297714" y="6742554"/>
                    </a:lnTo>
                    <a:lnTo>
                      <a:pt x="283011" y="6776799"/>
                    </a:lnTo>
                    <a:lnTo>
                      <a:pt x="278238" y="6812061"/>
                    </a:lnTo>
                    <a:lnTo>
                      <a:pt x="278237" y="6812062"/>
                    </a:lnTo>
                    <a:lnTo>
                      <a:pt x="278237" y="6812063"/>
                    </a:lnTo>
                    <a:lnTo>
                      <a:pt x="278238" y="6812061"/>
                    </a:lnTo>
                    <a:lnTo>
                      <a:pt x="297714" y="6742554"/>
                    </a:lnTo>
                    <a:lnTo>
                      <a:pt x="297715" y="6742552"/>
                    </a:lnTo>
                    <a:cubicBezTo>
                      <a:pt x="306003" y="6729218"/>
                      <a:pt x="311147" y="6716168"/>
                      <a:pt x="311551" y="6702976"/>
                    </a:cubicBezTo>
                    <a:lnTo>
                      <a:pt x="311551" y="6702975"/>
                    </a:lnTo>
                    <a:lnTo>
                      <a:pt x="308405" y="6683026"/>
                    </a:lnTo>
                    <a:lnTo>
                      <a:pt x="296954" y="6662543"/>
                    </a:lnTo>
                    <a:lnTo>
                      <a:pt x="296953" y="6662540"/>
                    </a:lnTo>
                    <a:lnTo>
                      <a:pt x="296953" y="6662539"/>
                    </a:lnTo>
                    <a:lnTo>
                      <a:pt x="289858" y="6625224"/>
                    </a:lnTo>
                    <a:lnTo>
                      <a:pt x="306480" y="6588625"/>
                    </a:lnTo>
                    <a:cubicBezTo>
                      <a:pt x="312576" y="6582146"/>
                      <a:pt x="318672" y="6575478"/>
                      <a:pt x="328959" y="6564620"/>
                    </a:cubicBezTo>
                    <a:close/>
                    <a:moveTo>
                      <a:pt x="248638" y="6438980"/>
                    </a:moveTo>
                    <a:cubicBezTo>
                      <a:pt x="258140" y="6444076"/>
                      <a:pt x="265617" y="6451649"/>
                      <a:pt x="268569" y="6463840"/>
                    </a:cubicBezTo>
                    <a:lnTo>
                      <a:pt x="268572" y="6463848"/>
                    </a:lnTo>
                    <a:lnTo>
                      <a:pt x="279556" y="6508051"/>
                    </a:lnTo>
                    <a:lnTo>
                      <a:pt x="282367" y="6513011"/>
                    </a:lnTo>
                    <a:lnTo>
                      <a:pt x="284834" y="6521803"/>
                    </a:lnTo>
                    <a:lnTo>
                      <a:pt x="301172" y="6546194"/>
                    </a:lnTo>
                    <a:lnTo>
                      <a:pt x="301172" y="6546193"/>
                    </a:lnTo>
                    <a:lnTo>
                      <a:pt x="282367" y="6513011"/>
                    </a:lnTo>
                    <a:lnTo>
                      <a:pt x="268572" y="6463848"/>
                    </a:lnTo>
                    <a:lnTo>
                      <a:pt x="268569" y="6463839"/>
                    </a:lnTo>
                    <a:close/>
                    <a:moveTo>
                      <a:pt x="166047" y="6392242"/>
                    </a:moveTo>
                    <a:lnTo>
                      <a:pt x="173364" y="6407332"/>
                    </a:lnTo>
                    <a:lnTo>
                      <a:pt x="173364" y="6407331"/>
                    </a:lnTo>
                    <a:close/>
                    <a:moveTo>
                      <a:pt x="401733" y="4221390"/>
                    </a:moveTo>
                    <a:lnTo>
                      <a:pt x="396017" y="4253013"/>
                    </a:lnTo>
                    <a:cubicBezTo>
                      <a:pt x="383824" y="4277400"/>
                      <a:pt x="368204" y="4300069"/>
                      <a:pt x="356201" y="4324644"/>
                    </a:cubicBezTo>
                    <a:cubicBezTo>
                      <a:pt x="350487" y="4336456"/>
                      <a:pt x="347439" y="4350553"/>
                      <a:pt x="347247" y="4363889"/>
                    </a:cubicBezTo>
                    <a:lnTo>
                      <a:pt x="347247" y="4363890"/>
                    </a:lnTo>
                    <a:cubicBezTo>
                      <a:pt x="346295" y="4403325"/>
                      <a:pt x="346295" y="4442761"/>
                      <a:pt x="348009" y="4482004"/>
                    </a:cubicBezTo>
                    <a:cubicBezTo>
                      <a:pt x="350677" y="4546776"/>
                      <a:pt x="351249" y="4612500"/>
                      <a:pt x="408019" y="4659174"/>
                    </a:cubicBezTo>
                    <a:cubicBezTo>
                      <a:pt x="412591" y="4662986"/>
                      <a:pt x="415259" y="4671176"/>
                      <a:pt x="416021" y="4677655"/>
                    </a:cubicBezTo>
                    <a:cubicBezTo>
                      <a:pt x="419640" y="4707564"/>
                      <a:pt x="420022" y="4738235"/>
                      <a:pt x="425928" y="4767764"/>
                    </a:cubicBezTo>
                    <a:lnTo>
                      <a:pt x="427237" y="4800482"/>
                    </a:lnTo>
                    <a:lnTo>
                      <a:pt x="412401" y="4828915"/>
                    </a:lnTo>
                    <a:cubicBezTo>
                      <a:pt x="404115" y="4837702"/>
                      <a:pt x="397114" y="4847213"/>
                      <a:pt x="391971" y="4857316"/>
                    </a:cubicBezTo>
                    <a:lnTo>
                      <a:pt x="390221" y="4863342"/>
                    </a:lnTo>
                    <a:lnTo>
                      <a:pt x="387469" y="4867613"/>
                    </a:lnTo>
                    <a:lnTo>
                      <a:pt x="382691" y="4889274"/>
                    </a:lnTo>
                    <a:lnTo>
                      <a:pt x="382691" y="4889275"/>
                    </a:lnTo>
                    <a:cubicBezTo>
                      <a:pt x="382122" y="4896713"/>
                      <a:pt x="382634" y="4904357"/>
                      <a:pt x="384396" y="4912168"/>
                    </a:cubicBezTo>
                    <a:lnTo>
                      <a:pt x="385799" y="4933804"/>
                    </a:lnTo>
                    <a:lnTo>
                      <a:pt x="378247" y="4957452"/>
                    </a:lnTo>
                    <a:lnTo>
                      <a:pt x="360964" y="4987036"/>
                    </a:lnTo>
                    <a:cubicBezTo>
                      <a:pt x="349725" y="5003800"/>
                      <a:pt x="335627" y="5022851"/>
                      <a:pt x="334485" y="5041520"/>
                    </a:cubicBezTo>
                    <a:cubicBezTo>
                      <a:pt x="333557" y="5057380"/>
                      <a:pt x="327458" y="5072410"/>
                      <a:pt x="321371" y="5087422"/>
                    </a:cubicBezTo>
                    <a:lnTo>
                      <a:pt x="321364" y="5087449"/>
                    </a:lnTo>
                    <a:lnTo>
                      <a:pt x="315482" y="5102460"/>
                    </a:lnTo>
                    <a:lnTo>
                      <a:pt x="308338" y="5133219"/>
                    </a:lnTo>
                    <a:lnTo>
                      <a:pt x="308337" y="5133223"/>
                    </a:lnTo>
                    <a:lnTo>
                      <a:pt x="308337" y="5133224"/>
                    </a:lnTo>
                    <a:lnTo>
                      <a:pt x="315052" y="5166113"/>
                    </a:lnTo>
                    <a:lnTo>
                      <a:pt x="314362" y="5172089"/>
                    </a:lnTo>
                    <a:cubicBezTo>
                      <a:pt x="313481" y="5174399"/>
                      <a:pt x="312290" y="5176875"/>
                      <a:pt x="311814" y="5179066"/>
                    </a:cubicBezTo>
                    <a:lnTo>
                      <a:pt x="311814" y="5179067"/>
                    </a:lnTo>
                    <a:cubicBezTo>
                      <a:pt x="304574" y="5214121"/>
                      <a:pt x="311624" y="5247078"/>
                      <a:pt x="335437" y="5272796"/>
                    </a:cubicBezTo>
                    <a:lnTo>
                      <a:pt x="360397" y="5321350"/>
                    </a:lnTo>
                    <a:lnTo>
                      <a:pt x="364317" y="5355013"/>
                    </a:lnTo>
                    <a:lnTo>
                      <a:pt x="359440" y="5385383"/>
                    </a:lnTo>
                    <a:cubicBezTo>
                      <a:pt x="356201" y="5398720"/>
                      <a:pt x="353915" y="5412056"/>
                      <a:pt x="351249" y="5425581"/>
                    </a:cubicBezTo>
                    <a:cubicBezTo>
                      <a:pt x="347439" y="5443869"/>
                      <a:pt x="343437" y="5462350"/>
                      <a:pt x="339627" y="5480636"/>
                    </a:cubicBezTo>
                    <a:cubicBezTo>
                      <a:pt x="337722" y="5489496"/>
                      <a:pt x="335151" y="5498831"/>
                      <a:pt x="335103" y="5507666"/>
                    </a:cubicBezTo>
                    <a:lnTo>
                      <a:pt x="335103" y="5507667"/>
                    </a:lnTo>
                    <a:lnTo>
                      <a:pt x="337324" y="5520421"/>
                    </a:lnTo>
                    <a:lnTo>
                      <a:pt x="345722" y="5531691"/>
                    </a:lnTo>
                    <a:lnTo>
                      <a:pt x="345723" y="5531693"/>
                    </a:lnTo>
                    <a:lnTo>
                      <a:pt x="355869" y="5547577"/>
                    </a:lnTo>
                    <a:lnTo>
                      <a:pt x="346295" y="5562745"/>
                    </a:lnTo>
                    <a:cubicBezTo>
                      <a:pt x="303622" y="5600466"/>
                      <a:pt x="276951" y="5646188"/>
                      <a:pt x="275047" y="5704482"/>
                    </a:cubicBezTo>
                    <a:cubicBezTo>
                      <a:pt x="274665" y="5716484"/>
                      <a:pt x="271999" y="5728677"/>
                      <a:pt x="269141" y="5740487"/>
                    </a:cubicBezTo>
                    <a:cubicBezTo>
                      <a:pt x="267426" y="5747727"/>
                      <a:pt x="265520" y="5756492"/>
                      <a:pt x="260376" y="5760872"/>
                    </a:cubicBezTo>
                    <a:cubicBezTo>
                      <a:pt x="221133" y="5794973"/>
                      <a:pt x="193890" y="5837456"/>
                      <a:pt x="171981" y="5883750"/>
                    </a:cubicBezTo>
                    <a:lnTo>
                      <a:pt x="171979" y="5883755"/>
                    </a:lnTo>
                    <a:lnTo>
                      <a:pt x="160957" y="5909350"/>
                    </a:lnTo>
                    <a:lnTo>
                      <a:pt x="154076" y="5935945"/>
                    </a:lnTo>
                    <a:lnTo>
                      <a:pt x="154075" y="5935948"/>
                    </a:lnTo>
                    <a:lnTo>
                      <a:pt x="154075" y="5935949"/>
                    </a:lnTo>
                    <a:lnTo>
                      <a:pt x="154242" y="5964476"/>
                    </a:lnTo>
                    <a:lnTo>
                      <a:pt x="157695" y="5993289"/>
                    </a:lnTo>
                    <a:lnTo>
                      <a:pt x="157695" y="5993291"/>
                    </a:lnTo>
                    <a:cubicBezTo>
                      <a:pt x="158837" y="6004531"/>
                      <a:pt x="158647" y="6017485"/>
                      <a:pt x="164171" y="6026440"/>
                    </a:cubicBezTo>
                    <a:cubicBezTo>
                      <a:pt x="181508" y="6054825"/>
                      <a:pt x="200176" y="6082258"/>
                      <a:pt x="220371" y="6108738"/>
                    </a:cubicBezTo>
                    <a:lnTo>
                      <a:pt x="234064" y="6133314"/>
                    </a:lnTo>
                    <a:lnTo>
                      <a:pt x="218468" y="6155599"/>
                    </a:lnTo>
                    <a:lnTo>
                      <a:pt x="218465" y="6155601"/>
                    </a:lnTo>
                    <a:cubicBezTo>
                      <a:pt x="196176" y="6175796"/>
                      <a:pt x="184556" y="6200943"/>
                      <a:pt x="179794" y="6228755"/>
                    </a:cubicBezTo>
                    <a:cubicBezTo>
                      <a:pt x="172363" y="6272763"/>
                      <a:pt x="166077" y="6317150"/>
                      <a:pt x="162457" y="6361538"/>
                    </a:cubicBezTo>
                    <a:lnTo>
                      <a:pt x="162457" y="6361539"/>
                    </a:lnTo>
                    <a:lnTo>
                      <a:pt x="179794" y="6228756"/>
                    </a:lnTo>
                    <a:cubicBezTo>
                      <a:pt x="184556" y="6200944"/>
                      <a:pt x="196176" y="6175797"/>
                      <a:pt x="218465" y="6155602"/>
                    </a:cubicBezTo>
                    <a:lnTo>
                      <a:pt x="218468" y="6155599"/>
                    </a:lnTo>
                    <a:lnTo>
                      <a:pt x="230364" y="6143189"/>
                    </a:lnTo>
                    <a:lnTo>
                      <a:pt x="234064" y="6133314"/>
                    </a:lnTo>
                    <a:lnTo>
                      <a:pt x="234064" y="6133313"/>
                    </a:lnTo>
                    <a:cubicBezTo>
                      <a:pt x="233993" y="6126883"/>
                      <a:pt x="229039" y="6120073"/>
                      <a:pt x="220371" y="6108737"/>
                    </a:cubicBezTo>
                    <a:cubicBezTo>
                      <a:pt x="200176" y="6082257"/>
                      <a:pt x="181508" y="6054824"/>
                      <a:pt x="164171" y="6026439"/>
                    </a:cubicBezTo>
                    <a:cubicBezTo>
                      <a:pt x="158647" y="6017484"/>
                      <a:pt x="158837" y="6004530"/>
                      <a:pt x="157695" y="5993290"/>
                    </a:cubicBezTo>
                    <a:lnTo>
                      <a:pt x="157695" y="5993289"/>
                    </a:lnTo>
                    <a:lnTo>
                      <a:pt x="154075" y="5935949"/>
                    </a:lnTo>
                    <a:lnTo>
                      <a:pt x="154076" y="5935945"/>
                    </a:lnTo>
                    <a:lnTo>
                      <a:pt x="171979" y="5883755"/>
                    </a:lnTo>
                    <a:lnTo>
                      <a:pt x="171981" y="5883751"/>
                    </a:lnTo>
                    <a:cubicBezTo>
                      <a:pt x="193890" y="5837457"/>
                      <a:pt x="221133" y="5794974"/>
                      <a:pt x="260376" y="5760873"/>
                    </a:cubicBezTo>
                    <a:cubicBezTo>
                      <a:pt x="265520" y="5756493"/>
                      <a:pt x="267426" y="5747728"/>
                      <a:pt x="269141" y="5740488"/>
                    </a:cubicBezTo>
                    <a:cubicBezTo>
                      <a:pt x="271999" y="5728678"/>
                      <a:pt x="274665" y="5716485"/>
                      <a:pt x="275047" y="5704483"/>
                    </a:cubicBezTo>
                    <a:cubicBezTo>
                      <a:pt x="276951" y="5646189"/>
                      <a:pt x="303622" y="5600467"/>
                      <a:pt x="346295" y="5562746"/>
                    </a:cubicBezTo>
                    <a:cubicBezTo>
                      <a:pt x="352392" y="5557317"/>
                      <a:pt x="355774" y="5552507"/>
                      <a:pt x="355869" y="5547578"/>
                    </a:cubicBezTo>
                    <a:lnTo>
                      <a:pt x="355869" y="5547577"/>
                    </a:lnTo>
                    <a:cubicBezTo>
                      <a:pt x="355964" y="5542648"/>
                      <a:pt x="352773" y="5537599"/>
                      <a:pt x="345723" y="5531692"/>
                    </a:cubicBezTo>
                    <a:lnTo>
                      <a:pt x="345722" y="5531691"/>
                    </a:lnTo>
                    <a:lnTo>
                      <a:pt x="335103" y="5507667"/>
                    </a:lnTo>
                    <a:lnTo>
                      <a:pt x="339627" y="5480637"/>
                    </a:lnTo>
                    <a:cubicBezTo>
                      <a:pt x="343437" y="5462351"/>
                      <a:pt x="347439" y="5443870"/>
                      <a:pt x="351249" y="5425582"/>
                    </a:cubicBezTo>
                    <a:cubicBezTo>
                      <a:pt x="353915" y="5412057"/>
                      <a:pt x="356201" y="5398721"/>
                      <a:pt x="359440" y="5385384"/>
                    </a:cubicBezTo>
                    <a:cubicBezTo>
                      <a:pt x="361965" y="5375002"/>
                      <a:pt x="363668" y="5364882"/>
                      <a:pt x="364317" y="5355014"/>
                    </a:cubicBezTo>
                    <a:lnTo>
                      <a:pt x="364317" y="5355013"/>
                    </a:lnTo>
                    <a:lnTo>
                      <a:pt x="362870" y="5326162"/>
                    </a:lnTo>
                    <a:lnTo>
                      <a:pt x="360397" y="5321350"/>
                    </a:lnTo>
                    <a:lnTo>
                      <a:pt x="359341" y="5312287"/>
                    </a:lnTo>
                    <a:cubicBezTo>
                      <a:pt x="354789" y="5298594"/>
                      <a:pt x="347082" y="5285440"/>
                      <a:pt x="335437" y="5272795"/>
                    </a:cubicBezTo>
                    <a:cubicBezTo>
                      <a:pt x="323531" y="5259936"/>
                      <a:pt x="315815" y="5245268"/>
                      <a:pt x="311981" y="5229432"/>
                    </a:cubicBezTo>
                    <a:lnTo>
                      <a:pt x="311814" y="5179067"/>
                    </a:lnTo>
                    <a:lnTo>
                      <a:pt x="314362" y="5172090"/>
                    </a:lnTo>
                    <a:cubicBezTo>
                      <a:pt x="315243" y="5169780"/>
                      <a:pt x="315814" y="5167637"/>
                      <a:pt x="315052" y="5166113"/>
                    </a:cubicBezTo>
                    <a:lnTo>
                      <a:pt x="315052" y="5166112"/>
                    </a:lnTo>
                    <a:lnTo>
                      <a:pt x="308337" y="5133224"/>
                    </a:lnTo>
                    <a:lnTo>
                      <a:pt x="308338" y="5133219"/>
                    </a:lnTo>
                    <a:lnTo>
                      <a:pt x="321364" y="5087449"/>
                    </a:lnTo>
                    <a:lnTo>
                      <a:pt x="327270" y="5072375"/>
                    </a:lnTo>
                    <a:cubicBezTo>
                      <a:pt x="330949" y="5062299"/>
                      <a:pt x="333866" y="5052095"/>
                      <a:pt x="334485" y="5041521"/>
                    </a:cubicBezTo>
                    <a:cubicBezTo>
                      <a:pt x="335627" y="5022852"/>
                      <a:pt x="349725" y="5003801"/>
                      <a:pt x="360964" y="4987037"/>
                    </a:cubicBezTo>
                    <a:cubicBezTo>
                      <a:pt x="366751" y="4978392"/>
                      <a:pt x="372458" y="4970096"/>
                      <a:pt x="376969" y="4961455"/>
                    </a:cubicBezTo>
                    <a:lnTo>
                      <a:pt x="378247" y="4957452"/>
                    </a:lnTo>
                    <a:lnTo>
                      <a:pt x="381039" y="4952672"/>
                    </a:lnTo>
                    <a:lnTo>
                      <a:pt x="385799" y="4933804"/>
                    </a:lnTo>
                    <a:cubicBezTo>
                      <a:pt x="386468" y="4927121"/>
                      <a:pt x="386111" y="4919978"/>
                      <a:pt x="384396" y="4912167"/>
                    </a:cubicBezTo>
                    <a:lnTo>
                      <a:pt x="382691" y="4889274"/>
                    </a:lnTo>
                    <a:lnTo>
                      <a:pt x="390221" y="4863342"/>
                    </a:lnTo>
                    <a:lnTo>
                      <a:pt x="412401" y="4828916"/>
                    </a:lnTo>
                    <a:cubicBezTo>
                      <a:pt x="420784" y="4819963"/>
                      <a:pt x="425356" y="4810580"/>
                      <a:pt x="427237" y="4800483"/>
                    </a:cubicBezTo>
                    <a:lnTo>
                      <a:pt x="427237" y="4800482"/>
                    </a:lnTo>
                    <a:cubicBezTo>
                      <a:pt x="429119" y="4790385"/>
                      <a:pt x="428309" y="4779574"/>
                      <a:pt x="425928" y="4767763"/>
                    </a:cubicBezTo>
                    <a:cubicBezTo>
                      <a:pt x="420022" y="4738234"/>
                      <a:pt x="419640" y="4707563"/>
                      <a:pt x="416021" y="4677654"/>
                    </a:cubicBezTo>
                    <a:cubicBezTo>
                      <a:pt x="415259" y="4671175"/>
                      <a:pt x="412591" y="4662985"/>
                      <a:pt x="408019" y="4659173"/>
                    </a:cubicBezTo>
                    <a:cubicBezTo>
                      <a:pt x="351249" y="4612499"/>
                      <a:pt x="350677" y="4546775"/>
                      <a:pt x="348009" y="4482003"/>
                    </a:cubicBezTo>
                    <a:lnTo>
                      <a:pt x="347247" y="4363890"/>
                    </a:lnTo>
                    <a:lnTo>
                      <a:pt x="356201" y="4324645"/>
                    </a:lnTo>
                    <a:cubicBezTo>
                      <a:pt x="368204" y="4300070"/>
                      <a:pt x="383824" y="4277401"/>
                      <a:pt x="396017" y="4253014"/>
                    </a:cubicBezTo>
                    <a:cubicBezTo>
                      <a:pt x="400781" y="4243872"/>
                      <a:pt x="400971" y="4232060"/>
                      <a:pt x="401733" y="4221391"/>
                    </a:cubicBezTo>
                    <a:close/>
                    <a:moveTo>
                      <a:pt x="332842" y="2836171"/>
                    </a:moveTo>
                    <a:lnTo>
                      <a:pt x="332842" y="2836172"/>
                    </a:lnTo>
                    <a:cubicBezTo>
                      <a:pt x="336914" y="2839982"/>
                      <a:pt x="340200" y="2844316"/>
                      <a:pt x="341533" y="2848793"/>
                    </a:cubicBezTo>
                    <a:lnTo>
                      <a:pt x="358166" y="2903544"/>
                    </a:lnTo>
                    <a:lnTo>
                      <a:pt x="366072" y="2947858"/>
                    </a:lnTo>
                    <a:lnTo>
                      <a:pt x="366072" y="2947862"/>
                    </a:lnTo>
                    <a:lnTo>
                      <a:pt x="362488" y="2982147"/>
                    </a:lnTo>
                    <a:cubicBezTo>
                      <a:pt x="354392" y="3014152"/>
                      <a:pt x="350582" y="3045776"/>
                      <a:pt x="350796" y="3077400"/>
                    </a:cubicBezTo>
                    <a:lnTo>
                      <a:pt x="350796" y="3077401"/>
                    </a:lnTo>
                    <a:cubicBezTo>
                      <a:pt x="351010" y="3109025"/>
                      <a:pt x="355249" y="3140649"/>
                      <a:pt x="363250" y="3172654"/>
                    </a:cubicBezTo>
                    <a:cubicBezTo>
                      <a:pt x="389159" y="3276480"/>
                      <a:pt x="416591" y="3380305"/>
                      <a:pt x="410877" y="3489467"/>
                    </a:cubicBezTo>
                    <a:cubicBezTo>
                      <a:pt x="409925" y="3507563"/>
                      <a:pt x="421546" y="3529090"/>
                      <a:pt x="432976" y="3544713"/>
                    </a:cubicBezTo>
                    <a:cubicBezTo>
                      <a:pt x="438406" y="3552190"/>
                      <a:pt x="442585" y="3557715"/>
                      <a:pt x="445520" y="3562320"/>
                    </a:cubicBezTo>
                    <a:lnTo>
                      <a:pt x="450598" y="3574407"/>
                    </a:lnTo>
                    <a:lnTo>
                      <a:pt x="448246" y="3587173"/>
                    </a:lnTo>
                    <a:cubicBezTo>
                      <a:pt x="446228" y="3592231"/>
                      <a:pt x="442978" y="3598434"/>
                      <a:pt x="438500" y="3606816"/>
                    </a:cubicBezTo>
                    <a:cubicBezTo>
                      <a:pt x="434118" y="3614818"/>
                      <a:pt x="431452" y="3624724"/>
                      <a:pt x="424974" y="3630631"/>
                    </a:cubicBezTo>
                    <a:cubicBezTo>
                      <a:pt x="408496" y="3645681"/>
                      <a:pt x="402257" y="3662493"/>
                      <a:pt x="400733" y="3680162"/>
                    </a:cubicBezTo>
                    <a:lnTo>
                      <a:pt x="400733" y="3680163"/>
                    </a:lnTo>
                    <a:lnTo>
                      <a:pt x="404781" y="3734837"/>
                    </a:lnTo>
                    <a:lnTo>
                      <a:pt x="404399" y="3754651"/>
                    </a:lnTo>
                    <a:cubicBezTo>
                      <a:pt x="398399" y="3767129"/>
                      <a:pt x="396447" y="3778654"/>
                      <a:pt x="398042" y="3789775"/>
                    </a:cubicBezTo>
                    <a:lnTo>
                      <a:pt x="398042" y="3789776"/>
                    </a:lnTo>
                    <a:cubicBezTo>
                      <a:pt x="399638" y="3800896"/>
                      <a:pt x="404781" y="3811613"/>
                      <a:pt x="412973" y="3822472"/>
                    </a:cubicBezTo>
                    <a:lnTo>
                      <a:pt x="427308" y="3852619"/>
                    </a:lnTo>
                    <a:lnTo>
                      <a:pt x="417926" y="3885336"/>
                    </a:lnTo>
                    <a:lnTo>
                      <a:pt x="417925" y="3885337"/>
                    </a:lnTo>
                    <a:cubicBezTo>
                      <a:pt x="398494" y="3910103"/>
                      <a:pt x="388302" y="3935726"/>
                      <a:pt x="386040" y="3962158"/>
                    </a:cubicBezTo>
                    <a:lnTo>
                      <a:pt x="386040" y="3962159"/>
                    </a:lnTo>
                    <a:lnTo>
                      <a:pt x="388431" y="4002409"/>
                    </a:lnTo>
                    <a:lnTo>
                      <a:pt x="401733" y="4043837"/>
                    </a:lnTo>
                    <a:lnTo>
                      <a:pt x="401733" y="4043839"/>
                    </a:lnTo>
                    <a:lnTo>
                      <a:pt x="416855" y="4103825"/>
                    </a:lnTo>
                    <a:lnTo>
                      <a:pt x="405544" y="4165381"/>
                    </a:lnTo>
                    <a:lnTo>
                      <a:pt x="405543" y="4165382"/>
                    </a:lnTo>
                    <a:cubicBezTo>
                      <a:pt x="402114" y="4173479"/>
                      <a:pt x="401543" y="4182766"/>
                      <a:pt x="401638" y="4192386"/>
                    </a:cubicBezTo>
                    <a:lnTo>
                      <a:pt x="401638" y="4192387"/>
                    </a:lnTo>
                    <a:lnTo>
                      <a:pt x="405543" y="4165383"/>
                    </a:lnTo>
                    <a:lnTo>
                      <a:pt x="405544" y="4165381"/>
                    </a:lnTo>
                    <a:lnTo>
                      <a:pt x="414887" y="4134255"/>
                    </a:lnTo>
                    <a:lnTo>
                      <a:pt x="416855" y="4103825"/>
                    </a:lnTo>
                    <a:lnTo>
                      <a:pt x="416855" y="4103824"/>
                    </a:lnTo>
                    <a:cubicBezTo>
                      <a:pt x="415879" y="4083701"/>
                      <a:pt x="410497" y="4063841"/>
                      <a:pt x="401733" y="4043838"/>
                    </a:cubicBezTo>
                    <a:lnTo>
                      <a:pt x="401733" y="4043837"/>
                    </a:lnTo>
                    <a:lnTo>
                      <a:pt x="386040" y="3962159"/>
                    </a:lnTo>
                    <a:lnTo>
                      <a:pt x="395544" y="3923124"/>
                    </a:lnTo>
                    <a:cubicBezTo>
                      <a:pt x="400804" y="3910318"/>
                      <a:pt x="408210" y="3897721"/>
                      <a:pt x="417925" y="3885338"/>
                    </a:cubicBezTo>
                    <a:lnTo>
                      <a:pt x="417926" y="3885336"/>
                    </a:lnTo>
                    <a:lnTo>
                      <a:pt x="426528" y="3868763"/>
                    </a:lnTo>
                    <a:lnTo>
                      <a:pt x="427308" y="3852619"/>
                    </a:lnTo>
                    <a:lnTo>
                      <a:pt x="427308" y="3852618"/>
                    </a:lnTo>
                    <a:cubicBezTo>
                      <a:pt x="425642" y="3842045"/>
                      <a:pt x="420022" y="3831901"/>
                      <a:pt x="412973" y="3822471"/>
                    </a:cubicBezTo>
                    <a:lnTo>
                      <a:pt x="398042" y="3789775"/>
                    </a:lnTo>
                    <a:lnTo>
                      <a:pt x="404399" y="3754652"/>
                    </a:lnTo>
                    <a:cubicBezTo>
                      <a:pt x="407067" y="3749125"/>
                      <a:pt x="405733" y="3741315"/>
                      <a:pt x="404781" y="3734837"/>
                    </a:cubicBezTo>
                    <a:lnTo>
                      <a:pt x="404781" y="3734836"/>
                    </a:lnTo>
                    <a:lnTo>
                      <a:pt x="400733" y="3680163"/>
                    </a:lnTo>
                    <a:lnTo>
                      <a:pt x="407246" y="3654415"/>
                    </a:lnTo>
                    <a:cubicBezTo>
                      <a:pt x="411056" y="3646122"/>
                      <a:pt x="416735" y="3638157"/>
                      <a:pt x="424974" y="3630632"/>
                    </a:cubicBezTo>
                    <a:cubicBezTo>
                      <a:pt x="431452" y="3624725"/>
                      <a:pt x="434118" y="3614819"/>
                      <a:pt x="438500" y="3606817"/>
                    </a:cubicBezTo>
                    <a:cubicBezTo>
                      <a:pt x="447455" y="3590053"/>
                      <a:pt x="451503" y="3582004"/>
                      <a:pt x="450598" y="3574408"/>
                    </a:cubicBezTo>
                    <a:lnTo>
                      <a:pt x="450598" y="3574407"/>
                    </a:lnTo>
                    <a:cubicBezTo>
                      <a:pt x="449693" y="3566810"/>
                      <a:pt x="443835" y="3559667"/>
                      <a:pt x="432976" y="3544712"/>
                    </a:cubicBezTo>
                    <a:cubicBezTo>
                      <a:pt x="421546" y="3529089"/>
                      <a:pt x="409925" y="3507562"/>
                      <a:pt x="410877" y="3489466"/>
                    </a:cubicBezTo>
                    <a:cubicBezTo>
                      <a:pt x="416591" y="3380304"/>
                      <a:pt x="389159" y="3276479"/>
                      <a:pt x="363250" y="3172653"/>
                    </a:cubicBezTo>
                    <a:lnTo>
                      <a:pt x="350796" y="3077401"/>
                    </a:lnTo>
                    <a:lnTo>
                      <a:pt x="362488" y="2982148"/>
                    </a:lnTo>
                    <a:cubicBezTo>
                      <a:pt x="365441" y="2970575"/>
                      <a:pt x="366442" y="2959156"/>
                      <a:pt x="366072" y="2947862"/>
                    </a:cubicBezTo>
                    <a:lnTo>
                      <a:pt x="366072" y="2947861"/>
                    </a:lnTo>
                    <a:lnTo>
                      <a:pt x="366072" y="2947858"/>
                    </a:lnTo>
                    <a:lnTo>
                      <a:pt x="361441" y="2914327"/>
                    </a:lnTo>
                    <a:lnTo>
                      <a:pt x="358166" y="2903544"/>
                    </a:lnTo>
                    <a:lnTo>
                      <a:pt x="357138" y="2897784"/>
                    </a:lnTo>
                    <a:cubicBezTo>
                      <a:pt x="352392" y="2881306"/>
                      <a:pt x="346534" y="2865009"/>
                      <a:pt x="341533" y="2848792"/>
                    </a:cubicBezTo>
                    <a:close/>
                    <a:moveTo>
                      <a:pt x="296001" y="2745351"/>
                    </a:moveTo>
                    <a:lnTo>
                      <a:pt x="289670" y="2770757"/>
                    </a:lnTo>
                    <a:lnTo>
                      <a:pt x="290080" y="2778005"/>
                    </a:lnTo>
                    <a:lnTo>
                      <a:pt x="289301" y="2782304"/>
                    </a:lnTo>
                    <a:lnTo>
                      <a:pt x="290501" y="2785439"/>
                    </a:lnTo>
                    <a:lnTo>
                      <a:pt x="290929" y="2793022"/>
                    </a:lnTo>
                    <a:lnTo>
                      <a:pt x="300579" y="2811779"/>
                    </a:lnTo>
                    <a:lnTo>
                      <a:pt x="300582" y="2811786"/>
                    </a:lnTo>
                    <a:lnTo>
                      <a:pt x="300583" y="2811786"/>
                    </a:lnTo>
                    <a:lnTo>
                      <a:pt x="300579" y="2811779"/>
                    </a:lnTo>
                    <a:lnTo>
                      <a:pt x="290501" y="2785439"/>
                    </a:lnTo>
                    <a:lnTo>
                      <a:pt x="290080" y="2778005"/>
                    </a:lnTo>
                    <a:close/>
                    <a:moveTo>
                      <a:pt x="817328" y="1508457"/>
                    </a:moveTo>
                    <a:lnTo>
                      <a:pt x="845421" y="1596212"/>
                    </a:lnTo>
                    <a:cubicBezTo>
                      <a:pt x="847898" y="1604977"/>
                      <a:pt x="846373" y="1615835"/>
                      <a:pt x="843517" y="1624979"/>
                    </a:cubicBezTo>
                    <a:cubicBezTo>
                      <a:pt x="833801" y="1656222"/>
                      <a:pt x="809415" y="1676035"/>
                      <a:pt x="786935" y="1697752"/>
                    </a:cubicBezTo>
                    <a:cubicBezTo>
                      <a:pt x="777029" y="1707278"/>
                      <a:pt x="769981" y="1720422"/>
                      <a:pt x="764267" y="1733187"/>
                    </a:cubicBezTo>
                    <a:cubicBezTo>
                      <a:pt x="749595" y="1766334"/>
                      <a:pt x="736452" y="1800245"/>
                      <a:pt x="722546" y="1833774"/>
                    </a:cubicBezTo>
                    <a:cubicBezTo>
                      <a:pt x="721212" y="1837012"/>
                      <a:pt x="717783" y="1839678"/>
                      <a:pt x="714925" y="1842157"/>
                    </a:cubicBezTo>
                    <a:cubicBezTo>
                      <a:pt x="684824" y="1866921"/>
                      <a:pt x="654535" y="1891496"/>
                      <a:pt x="624434" y="1916453"/>
                    </a:cubicBezTo>
                    <a:cubicBezTo>
                      <a:pt x="618720" y="1921215"/>
                      <a:pt x="614528" y="1928075"/>
                      <a:pt x="609004" y="1933218"/>
                    </a:cubicBezTo>
                    <a:cubicBezTo>
                      <a:pt x="601384" y="1940458"/>
                      <a:pt x="594143" y="1949602"/>
                      <a:pt x="584999" y="1953412"/>
                    </a:cubicBezTo>
                    <a:cubicBezTo>
                      <a:pt x="556234" y="1965223"/>
                      <a:pt x="543850" y="1987893"/>
                      <a:pt x="538516" y="2016468"/>
                    </a:cubicBezTo>
                    <a:cubicBezTo>
                      <a:pt x="533563" y="2042569"/>
                      <a:pt x="529371" y="2068668"/>
                      <a:pt x="523657" y="2094577"/>
                    </a:cubicBezTo>
                    <a:cubicBezTo>
                      <a:pt x="516799" y="2126200"/>
                      <a:pt x="509369" y="2157635"/>
                      <a:pt x="500986" y="2188878"/>
                    </a:cubicBezTo>
                    <a:cubicBezTo>
                      <a:pt x="497366" y="2202403"/>
                      <a:pt x="493176" y="2216691"/>
                      <a:pt x="485746" y="2228313"/>
                    </a:cubicBezTo>
                    <a:cubicBezTo>
                      <a:pt x="465171" y="2260889"/>
                      <a:pt x="451265" y="2295752"/>
                      <a:pt x="456789" y="2334043"/>
                    </a:cubicBezTo>
                    <a:cubicBezTo>
                      <a:pt x="461171" y="2364714"/>
                      <a:pt x="449931" y="2390433"/>
                      <a:pt x="432404" y="2409484"/>
                    </a:cubicBezTo>
                    <a:cubicBezTo>
                      <a:pt x="424451" y="2418153"/>
                      <a:pt x="418938" y="2426976"/>
                      <a:pt x="415303" y="2435912"/>
                    </a:cubicBezTo>
                    <a:lnTo>
                      <a:pt x="415303" y="2435912"/>
                    </a:lnTo>
                    <a:lnTo>
                      <a:pt x="415303" y="2435912"/>
                    </a:lnTo>
                    <a:lnTo>
                      <a:pt x="414227" y="2440915"/>
                    </a:lnTo>
                    <a:lnTo>
                      <a:pt x="409472" y="2463016"/>
                    </a:lnTo>
                    <a:lnTo>
                      <a:pt x="409472" y="2463017"/>
                    </a:lnTo>
                    <a:lnTo>
                      <a:pt x="411535" y="2490550"/>
                    </a:lnTo>
                    <a:lnTo>
                      <a:pt x="418115" y="2518261"/>
                    </a:lnTo>
                    <a:lnTo>
                      <a:pt x="418115" y="2518264"/>
                    </a:lnTo>
                    <a:lnTo>
                      <a:pt x="421759" y="2545006"/>
                    </a:lnTo>
                    <a:lnTo>
                      <a:pt x="417545" y="2571033"/>
                    </a:lnTo>
                    <a:cubicBezTo>
                      <a:pt x="405543" y="2612944"/>
                      <a:pt x="372966" y="2640949"/>
                      <a:pt x="344391" y="2668000"/>
                    </a:cubicBezTo>
                    <a:cubicBezTo>
                      <a:pt x="320006" y="2691053"/>
                      <a:pt x="306290" y="2716962"/>
                      <a:pt x="296001" y="2745347"/>
                    </a:cubicBezTo>
                    <a:lnTo>
                      <a:pt x="296001" y="2745348"/>
                    </a:lnTo>
                    <a:cubicBezTo>
                      <a:pt x="306290" y="2716963"/>
                      <a:pt x="320006" y="2691054"/>
                      <a:pt x="344391" y="2668001"/>
                    </a:cubicBezTo>
                    <a:cubicBezTo>
                      <a:pt x="372966" y="2640950"/>
                      <a:pt x="405543" y="2612945"/>
                      <a:pt x="417545" y="2571034"/>
                    </a:cubicBezTo>
                    <a:cubicBezTo>
                      <a:pt x="420117" y="2561985"/>
                      <a:pt x="421593" y="2553555"/>
                      <a:pt x="421760" y="2545006"/>
                    </a:cubicBezTo>
                    <a:lnTo>
                      <a:pt x="421759" y="2545006"/>
                    </a:lnTo>
                    <a:lnTo>
                      <a:pt x="421760" y="2545005"/>
                    </a:lnTo>
                    <a:cubicBezTo>
                      <a:pt x="421926" y="2536456"/>
                      <a:pt x="420783" y="2527789"/>
                      <a:pt x="418115" y="2518263"/>
                    </a:cubicBezTo>
                    <a:lnTo>
                      <a:pt x="418115" y="2518261"/>
                    </a:lnTo>
                    <a:lnTo>
                      <a:pt x="409472" y="2463017"/>
                    </a:lnTo>
                    <a:lnTo>
                      <a:pt x="414227" y="2440915"/>
                    </a:lnTo>
                    <a:lnTo>
                      <a:pt x="415303" y="2435912"/>
                    </a:lnTo>
                    <a:lnTo>
                      <a:pt x="432404" y="2409485"/>
                    </a:lnTo>
                    <a:cubicBezTo>
                      <a:pt x="449931" y="2390434"/>
                      <a:pt x="461171" y="2364715"/>
                      <a:pt x="456789" y="2334044"/>
                    </a:cubicBezTo>
                    <a:cubicBezTo>
                      <a:pt x="451265" y="2295753"/>
                      <a:pt x="465171" y="2260890"/>
                      <a:pt x="485746" y="2228314"/>
                    </a:cubicBezTo>
                    <a:cubicBezTo>
                      <a:pt x="493176" y="2216692"/>
                      <a:pt x="497366" y="2202404"/>
                      <a:pt x="500986" y="2188879"/>
                    </a:cubicBezTo>
                    <a:cubicBezTo>
                      <a:pt x="509369" y="2157636"/>
                      <a:pt x="516799" y="2126201"/>
                      <a:pt x="523657" y="2094578"/>
                    </a:cubicBezTo>
                    <a:cubicBezTo>
                      <a:pt x="529371" y="2068669"/>
                      <a:pt x="533563" y="2042570"/>
                      <a:pt x="538516" y="2016469"/>
                    </a:cubicBezTo>
                    <a:cubicBezTo>
                      <a:pt x="543850" y="1987894"/>
                      <a:pt x="556234" y="1965224"/>
                      <a:pt x="584999" y="1953413"/>
                    </a:cubicBezTo>
                    <a:cubicBezTo>
                      <a:pt x="594143" y="1949603"/>
                      <a:pt x="601384" y="1940459"/>
                      <a:pt x="609004" y="1933219"/>
                    </a:cubicBezTo>
                    <a:cubicBezTo>
                      <a:pt x="614528" y="1928076"/>
                      <a:pt x="618720" y="1921216"/>
                      <a:pt x="624434" y="1916454"/>
                    </a:cubicBezTo>
                    <a:cubicBezTo>
                      <a:pt x="654535" y="1891497"/>
                      <a:pt x="684824" y="1866922"/>
                      <a:pt x="714925" y="1842158"/>
                    </a:cubicBezTo>
                    <a:cubicBezTo>
                      <a:pt x="717783" y="1839679"/>
                      <a:pt x="721212" y="1837013"/>
                      <a:pt x="722546" y="1833775"/>
                    </a:cubicBezTo>
                    <a:cubicBezTo>
                      <a:pt x="736452" y="1800246"/>
                      <a:pt x="749596" y="1766335"/>
                      <a:pt x="764267" y="1733188"/>
                    </a:cubicBezTo>
                    <a:cubicBezTo>
                      <a:pt x="769981" y="1720423"/>
                      <a:pt x="777029" y="1707279"/>
                      <a:pt x="786936" y="1697753"/>
                    </a:cubicBezTo>
                    <a:cubicBezTo>
                      <a:pt x="809416" y="1676036"/>
                      <a:pt x="833801" y="1656223"/>
                      <a:pt x="843517" y="1624980"/>
                    </a:cubicBezTo>
                    <a:cubicBezTo>
                      <a:pt x="846374" y="1615836"/>
                      <a:pt x="847899" y="1604978"/>
                      <a:pt x="845422" y="1596213"/>
                    </a:cubicBezTo>
                    <a:close/>
                    <a:moveTo>
                      <a:pt x="798723" y="1459072"/>
                    </a:moveTo>
                    <a:lnTo>
                      <a:pt x="807941" y="1481571"/>
                    </a:lnTo>
                    <a:lnTo>
                      <a:pt x="798724" y="1459073"/>
                    </a:lnTo>
                    <a:close/>
                    <a:moveTo>
                      <a:pt x="779530" y="1268757"/>
                    </a:moveTo>
                    <a:lnTo>
                      <a:pt x="774363" y="1286068"/>
                    </a:lnTo>
                    <a:cubicBezTo>
                      <a:pt x="759789" y="1306929"/>
                      <a:pt x="753550" y="1328551"/>
                      <a:pt x="752025" y="1350626"/>
                    </a:cubicBezTo>
                    <a:lnTo>
                      <a:pt x="757620" y="1413839"/>
                    </a:lnTo>
                    <a:lnTo>
                      <a:pt x="752026" y="1350627"/>
                    </a:lnTo>
                    <a:cubicBezTo>
                      <a:pt x="753550" y="1328552"/>
                      <a:pt x="759790" y="1306929"/>
                      <a:pt x="774363" y="1286069"/>
                    </a:cubicBezTo>
                    <a:cubicBezTo>
                      <a:pt x="777506" y="1281688"/>
                      <a:pt x="779078" y="1275401"/>
                      <a:pt x="779530" y="1268757"/>
                    </a:cubicBezTo>
                    <a:close/>
                    <a:moveTo>
                      <a:pt x="837801" y="773034"/>
                    </a:moveTo>
                    <a:lnTo>
                      <a:pt x="829801" y="854378"/>
                    </a:lnTo>
                    <a:cubicBezTo>
                      <a:pt x="827515" y="878955"/>
                      <a:pt x="826753" y="903721"/>
                      <a:pt x="798747" y="915342"/>
                    </a:cubicBezTo>
                    <a:cubicBezTo>
                      <a:pt x="794365" y="917058"/>
                      <a:pt x="791127" y="922772"/>
                      <a:pt x="788269" y="927154"/>
                    </a:cubicBezTo>
                    <a:cubicBezTo>
                      <a:pt x="744261" y="994784"/>
                      <a:pt x="745405" y="1030979"/>
                      <a:pt x="791889" y="1097086"/>
                    </a:cubicBezTo>
                    <a:cubicBezTo>
                      <a:pt x="796651" y="1103944"/>
                      <a:pt x="800081" y="1118612"/>
                      <a:pt x="796271" y="1123184"/>
                    </a:cubicBezTo>
                    <a:cubicBezTo>
                      <a:pt x="780459" y="1142616"/>
                      <a:pt x="773411" y="1162953"/>
                      <a:pt x="771553" y="1184028"/>
                    </a:cubicBezTo>
                    <a:cubicBezTo>
                      <a:pt x="773411" y="1162953"/>
                      <a:pt x="780460" y="1142617"/>
                      <a:pt x="796272" y="1123185"/>
                    </a:cubicBezTo>
                    <a:cubicBezTo>
                      <a:pt x="800082" y="1118613"/>
                      <a:pt x="796652" y="1103945"/>
                      <a:pt x="791890" y="1097087"/>
                    </a:cubicBezTo>
                    <a:cubicBezTo>
                      <a:pt x="745406" y="1030980"/>
                      <a:pt x="744262" y="994785"/>
                      <a:pt x="788270" y="927155"/>
                    </a:cubicBezTo>
                    <a:cubicBezTo>
                      <a:pt x="791128" y="922773"/>
                      <a:pt x="794366" y="917059"/>
                      <a:pt x="798748" y="915343"/>
                    </a:cubicBezTo>
                    <a:cubicBezTo>
                      <a:pt x="826753" y="903722"/>
                      <a:pt x="827515" y="878956"/>
                      <a:pt x="829801" y="854379"/>
                    </a:cubicBezTo>
                    <a:cubicBezTo>
                      <a:pt x="832277" y="827329"/>
                      <a:pt x="835515" y="800276"/>
                      <a:pt x="837801" y="773035"/>
                    </a:cubicBezTo>
                    <a:close/>
                    <a:moveTo>
                      <a:pt x="782400" y="517850"/>
                    </a:moveTo>
                    <a:lnTo>
                      <a:pt x="791317" y="556046"/>
                    </a:lnTo>
                    <a:cubicBezTo>
                      <a:pt x="793413" y="564047"/>
                      <a:pt x="798937" y="572621"/>
                      <a:pt x="797795" y="580049"/>
                    </a:cubicBezTo>
                    <a:cubicBezTo>
                      <a:pt x="794461" y="601577"/>
                      <a:pt x="796890" y="622200"/>
                      <a:pt x="801176" y="642536"/>
                    </a:cubicBezTo>
                    <a:lnTo>
                      <a:pt x="813700" y="694927"/>
                    </a:lnTo>
                    <a:lnTo>
                      <a:pt x="801177" y="642537"/>
                    </a:lnTo>
                    <a:cubicBezTo>
                      <a:pt x="796891" y="622200"/>
                      <a:pt x="794462" y="601578"/>
                      <a:pt x="797796" y="580050"/>
                    </a:cubicBezTo>
                    <a:cubicBezTo>
                      <a:pt x="798938" y="572622"/>
                      <a:pt x="793414" y="564048"/>
                      <a:pt x="791318" y="556047"/>
                    </a:cubicBezTo>
                    <a:close/>
                    <a:moveTo>
                      <a:pt x="783887" y="313532"/>
                    </a:moveTo>
                    <a:lnTo>
                      <a:pt x="786245" y="324057"/>
                    </a:lnTo>
                    <a:cubicBezTo>
                      <a:pt x="786031" y="328963"/>
                      <a:pt x="785126" y="334583"/>
                      <a:pt x="784459" y="338869"/>
                    </a:cubicBezTo>
                    <a:lnTo>
                      <a:pt x="784454" y="338897"/>
                    </a:lnTo>
                    <a:lnTo>
                      <a:pt x="778363" y="367327"/>
                    </a:lnTo>
                    <a:lnTo>
                      <a:pt x="774553" y="395639"/>
                    </a:lnTo>
                    <a:lnTo>
                      <a:pt x="784454" y="338897"/>
                    </a:lnTo>
                    <a:lnTo>
                      <a:pt x="784460" y="338870"/>
                    </a:lnTo>
                    <a:cubicBezTo>
                      <a:pt x="785794" y="330298"/>
                      <a:pt x="788080" y="316389"/>
                      <a:pt x="783888" y="313533"/>
                    </a:cubicBezTo>
                    <a:close/>
                    <a:moveTo>
                      <a:pt x="761560" y="281567"/>
                    </a:moveTo>
                    <a:lnTo>
                      <a:pt x="766454" y="295414"/>
                    </a:lnTo>
                    <a:lnTo>
                      <a:pt x="766455" y="295414"/>
                    </a:lnTo>
                    <a:close/>
                    <a:moveTo>
                      <a:pt x="774880" y="24485"/>
                    </a:moveTo>
                    <a:lnTo>
                      <a:pt x="777142" y="74128"/>
                    </a:lnTo>
                    <a:cubicBezTo>
                      <a:pt x="775758" y="100173"/>
                      <a:pt x="771253" y="125875"/>
                      <a:pt x="767023" y="151568"/>
                    </a:cubicBezTo>
                    <a:lnTo>
                      <a:pt x="766824" y="153387"/>
                    </a:lnTo>
                    <a:lnTo>
                      <a:pt x="763010" y="177270"/>
                    </a:lnTo>
                    <a:lnTo>
                      <a:pt x="758551" y="228943"/>
                    </a:lnTo>
                    <a:lnTo>
                      <a:pt x="766824" y="153387"/>
                    </a:lnTo>
                    <a:lnTo>
                      <a:pt x="771220" y="125860"/>
                    </a:lnTo>
                    <a:cubicBezTo>
                      <a:pt x="773910" y="108702"/>
                      <a:pt x="776220" y="91491"/>
                      <a:pt x="777143" y="74128"/>
                    </a:cubicBezTo>
                    <a:close/>
                    <a:moveTo>
                      <a:pt x="313354" y="0"/>
                    </a:moveTo>
                    <a:lnTo>
                      <a:pt x="777461" y="0"/>
                    </a:lnTo>
                    <a:lnTo>
                      <a:pt x="774743" y="21485"/>
                    </a:lnTo>
                    <a:lnTo>
                      <a:pt x="777461" y="0"/>
                    </a:lnTo>
                    <a:lnTo>
                      <a:pt x="4543952" y="1"/>
                    </a:lnTo>
                    <a:lnTo>
                      <a:pt x="4543952" y="6858000"/>
                    </a:lnTo>
                    <a:lnTo>
                      <a:pt x="284400" y="6858000"/>
                    </a:lnTo>
                    <a:lnTo>
                      <a:pt x="112147" y="6858000"/>
                    </a:lnTo>
                    <a:lnTo>
                      <a:pt x="102447" y="6815515"/>
                    </a:lnTo>
                    <a:cubicBezTo>
                      <a:pt x="96923" y="6793034"/>
                      <a:pt x="87016" y="6771318"/>
                      <a:pt x="83396" y="6748457"/>
                    </a:cubicBezTo>
                    <a:cubicBezTo>
                      <a:pt x="74824" y="6694163"/>
                      <a:pt x="68728" y="6639487"/>
                      <a:pt x="61870" y="6584811"/>
                    </a:cubicBezTo>
                    <a:cubicBezTo>
                      <a:pt x="54821" y="6528423"/>
                      <a:pt x="47391" y="6472224"/>
                      <a:pt x="41105" y="6415832"/>
                    </a:cubicBezTo>
                    <a:cubicBezTo>
                      <a:pt x="37865" y="6384971"/>
                      <a:pt x="37295" y="6353918"/>
                      <a:pt x="34247" y="6323057"/>
                    </a:cubicBezTo>
                    <a:cubicBezTo>
                      <a:pt x="31579" y="6296004"/>
                      <a:pt x="26626" y="6269143"/>
                      <a:pt x="23386" y="6242092"/>
                    </a:cubicBezTo>
                    <a:cubicBezTo>
                      <a:pt x="20720" y="6218659"/>
                      <a:pt x="19196" y="6195036"/>
                      <a:pt x="16528" y="6171604"/>
                    </a:cubicBezTo>
                    <a:cubicBezTo>
                      <a:pt x="12148" y="6134074"/>
                      <a:pt x="7194" y="6096735"/>
                      <a:pt x="2622" y="6059396"/>
                    </a:cubicBezTo>
                    <a:lnTo>
                      <a:pt x="0" y="6041768"/>
                    </a:lnTo>
                    <a:lnTo>
                      <a:pt x="0" y="6000936"/>
                    </a:lnTo>
                    <a:lnTo>
                      <a:pt x="3670" y="5957594"/>
                    </a:lnTo>
                    <a:lnTo>
                      <a:pt x="0" y="5912510"/>
                    </a:lnTo>
                    <a:lnTo>
                      <a:pt x="0" y="5886400"/>
                    </a:lnTo>
                    <a:lnTo>
                      <a:pt x="1098" y="5864317"/>
                    </a:lnTo>
                    <a:cubicBezTo>
                      <a:pt x="7576" y="5839360"/>
                      <a:pt x="16720" y="5815168"/>
                      <a:pt x="24720" y="5790591"/>
                    </a:cubicBezTo>
                    <a:cubicBezTo>
                      <a:pt x="25672" y="5787923"/>
                      <a:pt x="25864" y="5784685"/>
                      <a:pt x="26434" y="5781829"/>
                    </a:cubicBezTo>
                    <a:cubicBezTo>
                      <a:pt x="29675" y="5765634"/>
                      <a:pt x="32913" y="5749633"/>
                      <a:pt x="35771" y="5733439"/>
                    </a:cubicBezTo>
                    <a:cubicBezTo>
                      <a:pt x="37295" y="5724677"/>
                      <a:pt x="37485" y="5715722"/>
                      <a:pt x="38819" y="5706958"/>
                    </a:cubicBezTo>
                    <a:cubicBezTo>
                      <a:pt x="44153" y="5673049"/>
                      <a:pt x="35199" y="5635710"/>
                      <a:pt x="58250" y="5606371"/>
                    </a:cubicBezTo>
                    <a:cubicBezTo>
                      <a:pt x="73110" y="5587320"/>
                      <a:pt x="69680" y="5568841"/>
                      <a:pt x="67394" y="5548459"/>
                    </a:cubicBezTo>
                    <a:cubicBezTo>
                      <a:pt x="65680" y="5533026"/>
                      <a:pt x="66252" y="5517214"/>
                      <a:pt x="66060" y="5501593"/>
                    </a:cubicBezTo>
                    <a:cubicBezTo>
                      <a:pt x="65490" y="5474160"/>
                      <a:pt x="65298" y="5446727"/>
                      <a:pt x="64346" y="5419294"/>
                    </a:cubicBezTo>
                    <a:cubicBezTo>
                      <a:pt x="63966" y="5410530"/>
                      <a:pt x="59202" y="5401578"/>
                      <a:pt x="59964" y="5393004"/>
                    </a:cubicBezTo>
                    <a:cubicBezTo>
                      <a:pt x="63584" y="5353378"/>
                      <a:pt x="69300" y="5313753"/>
                      <a:pt x="72538" y="5274128"/>
                    </a:cubicBezTo>
                    <a:cubicBezTo>
                      <a:pt x="74442" y="5251649"/>
                      <a:pt x="70824" y="5228596"/>
                      <a:pt x="73490" y="5206307"/>
                    </a:cubicBezTo>
                    <a:cubicBezTo>
                      <a:pt x="76538" y="5180590"/>
                      <a:pt x="84348" y="5155444"/>
                      <a:pt x="89113" y="5129915"/>
                    </a:cubicBezTo>
                    <a:cubicBezTo>
                      <a:pt x="90445" y="5122866"/>
                      <a:pt x="88731" y="5115056"/>
                      <a:pt x="88351" y="5107626"/>
                    </a:cubicBezTo>
                    <a:cubicBezTo>
                      <a:pt x="87968" y="5099244"/>
                      <a:pt x="87206" y="5091051"/>
                      <a:pt x="87016" y="5082669"/>
                    </a:cubicBezTo>
                    <a:cubicBezTo>
                      <a:pt x="86634" y="5057140"/>
                      <a:pt x="87206" y="5031613"/>
                      <a:pt x="85872" y="5006085"/>
                    </a:cubicBezTo>
                    <a:cubicBezTo>
                      <a:pt x="85110" y="4990464"/>
                      <a:pt x="77300" y="4974081"/>
                      <a:pt x="80158" y="4959601"/>
                    </a:cubicBezTo>
                    <a:cubicBezTo>
                      <a:pt x="85682" y="4930074"/>
                      <a:pt x="73300" y="4900545"/>
                      <a:pt x="83586" y="4871018"/>
                    </a:cubicBezTo>
                    <a:cubicBezTo>
                      <a:pt x="86634" y="4861872"/>
                      <a:pt x="79014" y="4849299"/>
                      <a:pt x="78634" y="4838249"/>
                    </a:cubicBezTo>
                    <a:cubicBezTo>
                      <a:pt x="77682" y="4810626"/>
                      <a:pt x="77872" y="4783003"/>
                      <a:pt x="78062" y="4755380"/>
                    </a:cubicBezTo>
                    <a:cubicBezTo>
                      <a:pt x="78252" y="4730613"/>
                      <a:pt x="75586" y="4704894"/>
                      <a:pt x="80920" y="4681082"/>
                    </a:cubicBezTo>
                    <a:cubicBezTo>
                      <a:pt x="86634" y="4656125"/>
                      <a:pt x="85872" y="4633646"/>
                      <a:pt x="79396" y="4609451"/>
                    </a:cubicBezTo>
                    <a:cubicBezTo>
                      <a:pt x="75014" y="4592877"/>
                      <a:pt x="74442" y="4575350"/>
                      <a:pt x="73110" y="4558206"/>
                    </a:cubicBezTo>
                    <a:cubicBezTo>
                      <a:pt x="71586" y="4539727"/>
                      <a:pt x="75586" y="4519342"/>
                      <a:pt x="69300" y="4502578"/>
                    </a:cubicBezTo>
                    <a:cubicBezTo>
                      <a:pt x="50629" y="4452664"/>
                      <a:pt x="46629" y="4401418"/>
                      <a:pt x="46629" y="4349221"/>
                    </a:cubicBezTo>
                    <a:cubicBezTo>
                      <a:pt x="46629" y="4339694"/>
                      <a:pt x="49295" y="4329978"/>
                      <a:pt x="52153" y="4320836"/>
                    </a:cubicBezTo>
                    <a:cubicBezTo>
                      <a:pt x="69300" y="4267492"/>
                      <a:pt x="67776" y="4213960"/>
                      <a:pt x="57297" y="4159666"/>
                    </a:cubicBezTo>
                    <a:cubicBezTo>
                      <a:pt x="55011" y="4148426"/>
                      <a:pt x="54629" y="4135853"/>
                      <a:pt x="56915" y="4124613"/>
                    </a:cubicBezTo>
                    <a:cubicBezTo>
                      <a:pt x="63584" y="4092988"/>
                      <a:pt x="74634" y="4062317"/>
                      <a:pt x="79396" y="4030502"/>
                    </a:cubicBezTo>
                    <a:cubicBezTo>
                      <a:pt x="87206" y="3977924"/>
                      <a:pt x="60918" y="3932393"/>
                      <a:pt x="43771" y="3885337"/>
                    </a:cubicBezTo>
                    <a:cubicBezTo>
                      <a:pt x="31627" y="3851760"/>
                      <a:pt x="8016" y="3821934"/>
                      <a:pt x="426" y="3786776"/>
                    </a:cubicBezTo>
                    <a:lnTo>
                      <a:pt x="0" y="3773896"/>
                    </a:lnTo>
                    <a:lnTo>
                      <a:pt x="0" y="3393881"/>
                    </a:lnTo>
                    <a:lnTo>
                      <a:pt x="11838" y="3359515"/>
                    </a:lnTo>
                    <a:cubicBezTo>
                      <a:pt x="14434" y="3346204"/>
                      <a:pt x="14910" y="3332773"/>
                      <a:pt x="12910" y="3318770"/>
                    </a:cubicBezTo>
                    <a:cubicBezTo>
                      <a:pt x="12243" y="3314103"/>
                      <a:pt x="9909" y="3308769"/>
                      <a:pt x="6718" y="3304078"/>
                    </a:cubicBezTo>
                    <a:lnTo>
                      <a:pt x="0" y="3297656"/>
                    </a:lnTo>
                    <a:lnTo>
                      <a:pt x="0" y="3207866"/>
                    </a:lnTo>
                    <a:lnTo>
                      <a:pt x="15553" y="3186770"/>
                    </a:lnTo>
                    <a:cubicBezTo>
                      <a:pt x="28483" y="3162328"/>
                      <a:pt x="30484" y="3134646"/>
                      <a:pt x="36341" y="3107499"/>
                    </a:cubicBezTo>
                    <a:cubicBezTo>
                      <a:pt x="41105" y="3085402"/>
                      <a:pt x="41295" y="3064826"/>
                      <a:pt x="38057" y="3042727"/>
                    </a:cubicBezTo>
                    <a:cubicBezTo>
                      <a:pt x="30817" y="2994721"/>
                      <a:pt x="41105" y="2948046"/>
                      <a:pt x="54249" y="2901942"/>
                    </a:cubicBezTo>
                    <a:cubicBezTo>
                      <a:pt x="63012" y="2871461"/>
                      <a:pt x="68346" y="2840218"/>
                      <a:pt x="77300" y="2809929"/>
                    </a:cubicBezTo>
                    <a:cubicBezTo>
                      <a:pt x="84158" y="2787258"/>
                      <a:pt x="92351" y="2764589"/>
                      <a:pt x="103399" y="2743825"/>
                    </a:cubicBezTo>
                    <a:cubicBezTo>
                      <a:pt x="119594" y="2713722"/>
                      <a:pt x="143978" y="2687435"/>
                      <a:pt x="137500" y="2649142"/>
                    </a:cubicBezTo>
                    <a:cubicBezTo>
                      <a:pt x="131786" y="2615420"/>
                      <a:pt x="143786" y="2584941"/>
                      <a:pt x="155217" y="2554078"/>
                    </a:cubicBezTo>
                    <a:cubicBezTo>
                      <a:pt x="163599" y="2531408"/>
                      <a:pt x="172173" y="2508741"/>
                      <a:pt x="177507" y="2485306"/>
                    </a:cubicBezTo>
                    <a:cubicBezTo>
                      <a:pt x="183794" y="2457491"/>
                      <a:pt x="181126" y="2426058"/>
                      <a:pt x="192748" y="2401291"/>
                    </a:cubicBezTo>
                    <a:cubicBezTo>
                      <a:pt x="204940" y="2375382"/>
                      <a:pt x="196748" y="2353858"/>
                      <a:pt x="193318" y="2330805"/>
                    </a:cubicBezTo>
                    <a:cubicBezTo>
                      <a:pt x="187984" y="2294038"/>
                      <a:pt x="178077" y="2257458"/>
                      <a:pt x="190652" y="2220311"/>
                    </a:cubicBezTo>
                    <a:cubicBezTo>
                      <a:pt x="205892" y="2175162"/>
                      <a:pt x="222275" y="2130392"/>
                      <a:pt x="236753" y="2085053"/>
                    </a:cubicBezTo>
                    <a:cubicBezTo>
                      <a:pt x="242280" y="2067524"/>
                      <a:pt x="244566" y="2048667"/>
                      <a:pt x="247042" y="2030377"/>
                    </a:cubicBezTo>
                    <a:cubicBezTo>
                      <a:pt x="249138" y="2013042"/>
                      <a:pt x="243804" y="1992278"/>
                      <a:pt x="251804" y="1978939"/>
                    </a:cubicBezTo>
                    <a:cubicBezTo>
                      <a:pt x="272379" y="1944648"/>
                      <a:pt x="282475" y="1909407"/>
                      <a:pt x="282475" y="1869779"/>
                    </a:cubicBezTo>
                    <a:cubicBezTo>
                      <a:pt x="282475" y="1854919"/>
                      <a:pt x="291049" y="1840440"/>
                      <a:pt x="292573" y="1825392"/>
                    </a:cubicBezTo>
                    <a:cubicBezTo>
                      <a:pt x="294477" y="1804815"/>
                      <a:pt x="299622" y="1781193"/>
                      <a:pt x="292381" y="1763286"/>
                    </a:cubicBezTo>
                    <a:cubicBezTo>
                      <a:pt x="275237" y="1721184"/>
                      <a:pt x="289525" y="1687085"/>
                      <a:pt x="306480" y="1650316"/>
                    </a:cubicBezTo>
                    <a:cubicBezTo>
                      <a:pt x="323244" y="1614119"/>
                      <a:pt x="336579" y="1576018"/>
                      <a:pt x="347629" y="1537536"/>
                    </a:cubicBezTo>
                    <a:cubicBezTo>
                      <a:pt x="351629" y="1523058"/>
                      <a:pt x="344961" y="1505723"/>
                      <a:pt x="343629" y="1489719"/>
                    </a:cubicBezTo>
                    <a:cubicBezTo>
                      <a:pt x="343247" y="1484003"/>
                      <a:pt x="342675" y="1477716"/>
                      <a:pt x="344581" y="1472574"/>
                    </a:cubicBezTo>
                    <a:cubicBezTo>
                      <a:pt x="362870" y="1422853"/>
                      <a:pt x="376776" y="1372367"/>
                      <a:pt x="367252" y="1318455"/>
                    </a:cubicBezTo>
                    <a:cubicBezTo>
                      <a:pt x="366298" y="1313503"/>
                      <a:pt x="368394" y="1307977"/>
                      <a:pt x="369728" y="1303023"/>
                    </a:cubicBezTo>
                    <a:cubicBezTo>
                      <a:pt x="376586" y="1278828"/>
                      <a:pt x="387444" y="1255205"/>
                      <a:pt x="389921" y="1230632"/>
                    </a:cubicBezTo>
                    <a:cubicBezTo>
                      <a:pt x="396017" y="1170050"/>
                      <a:pt x="398495" y="1109090"/>
                      <a:pt x="402495" y="1048124"/>
                    </a:cubicBezTo>
                    <a:cubicBezTo>
                      <a:pt x="402685" y="1044314"/>
                      <a:pt x="402685" y="1040314"/>
                      <a:pt x="404019" y="1036886"/>
                    </a:cubicBezTo>
                    <a:cubicBezTo>
                      <a:pt x="412211" y="1014405"/>
                      <a:pt x="409543" y="994784"/>
                      <a:pt x="393923" y="975732"/>
                    </a:cubicBezTo>
                    <a:cubicBezTo>
                      <a:pt x="387064" y="967349"/>
                      <a:pt x="383444" y="955919"/>
                      <a:pt x="379634" y="945443"/>
                    </a:cubicBezTo>
                    <a:cubicBezTo>
                      <a:pt x="373918" y="930010"/>
                      <a:pt x="368394" y="914199"/>
                      <a:pt x="364774" y="898197"/>
                    </a:cubicBezTo>
                    <a:cubicBezTo>
                      <a:pt x="361346" y="882383"/>
                      <a:pt x="356583" y="865429"/>
                      <a:pt x="359250" y="850188"/>
                    </a:cubicBezTo>
                    <a:cubicBezTo>
                      <a:pt x="364012" y="822755"/>
                      <a:pt x="374680" y="796654"/>
                      <a:pt x="381730" y="769604"/>
                    </a:cubicBezTo>
                    <a:cubicBezTo>
                      <a:pt x="384206" y="760269"/>
                      <a:pt x="383824" y="749981"/>
                      <a:pt x="384016" y="740267"/>
                    </a:cubicBezTo>
                    <a:cubicBezTo>
                      <a:pt x="384586" y="717976"/>
                      <a:pt x="379062" y="695115"/>
                      <a:pt x="394875" y="674922"/>
                    </a:cubicBezTo>
                    <a:cubicBezTo>
                      <a:pt x="409733" y="656254"/>
                      <a:pt x="405353" y="637391"/>
                      <a:pt x="394113" y="617771"/>
                    </a:cubicBezTo>
                    <a:cubicBezTo>
                      <a:pt x="386110" y="603672"/>
                      <a:pt x="379824" y="587671"/>
                      <a:pt x="376776" y="571859"/>
                    </a:cubicBezTo>
                    <a:cubicBezTo>
                      <a:pt x="372586" y="550140"/>
                      <a:pt x="370870" y="528614"/>
                      <a:pt x="373348" y="505181"/>
                    </a:cubicBezTo>
                    <a:cubicBezTo>
                      <a:pt x="375062" y="488606"/>
                      <a:pt x="375824" y="475080"/>
                      <a:pt x="385920" y="462125"/>
                    </a:cubicBezTo>
                    <a:cubicBezTo>
                      <a:pt x="387444" y="460031"/>
                      <a:pt x="387826" y="456221"/>
                      <a:pt x="387634" y="453363"/>
                    </a:cubicBezTo>
                    <a:cubicBezTo>
                      <a:pt x="384396" y="415834"/>
                      <a:pt x="386110" y="378685"/>
                      <a:pt x="388399" y="340773"/>
                    </a:cubicBezTo>
                    <a:cubicBezTo>
                      <a:pt x="391445" y="292578"/>
                      <a:pt x="382492" y="241900"/>
                      <a:pt x="350487" y="200181"/>
                    </a:cubicBezTo>
                    <a:cubicBezTo>
                      <a:pt x="345723" y="194084"/>
                      <a:pt x="343629" y="184940"/>
                      <a:pt x="342485" y="176938"/>
                    </a:cubicBezTo>
                    <a:cubicBezTo>
                      <a:pt x="337533" y="139218"/>
                      <a:pt x="334103" y="101307"/>
                      <a:pt x="328579" y="63586"/>
                    </a:cubicBezTo>
                    <a:cubicBezTo>
                      <a:pt x="325530" y="43011"/>
                      <a:pt x="322862" y="21485"/>
                      <a:pt x="314480" y="2816"/>
                    </a:cubicBez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3F442D6D-30A3-40EA-ADD8-5313A3BB9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7620000" y="-1"/>
              <a:ext cx="874716" cy="6858001"/>
              <a:chOff x="7620000" y="-1"/>
              <a:chExt cx="874716" cy="6858001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29E679B4-D12E-448A-8D8F-7183D6A2EE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>
                <a:off x="4628357" y="2991642"/>
                <a:ext cx="6858001" cy="874716"/>
              </a:xfrm>
              <a:custGeom>
                <a:avLst/>
                <a:gdLst>
                  <a:gd name="connsiteX0" fmla="*/ 0 w 6858001"/>
                  <a:gd name="connsiteY0" fmla="*/ 533314 h 874716"/>
                  <a:gd name="connsiteX1" fmla="*/ 0 w 6858001"/>
                  <a:gd name="connsiteY1" fmla="*/ 69206 h 874716"/>
                  <a:gd name="connsiteX2" fmla="*/ 21486 w 6858001"/>
                  <a:gd name="connsiteY2" fmla="*/ 71924 h 874716"/>
                  <a:gd name="connsiteX3" fmla="*/ 228948 w 6858001"/>
                  <a:gd name="connsiteY3" fmla="*/ 88116 h 874716"/>
                  <a:gd name="connsiteX4" fmla="*/ 313533 w 6858001"/>
                  <a:gd name="connsiteY4" fmla="*/ 62779 h 874716"/>
                  <a:gd name="connsiteX5" fmla="*/ 338870 w 6858001"/>
                  <a:gd name="connsiteY5" fmla="*/ 62207 h 874716"/>
                  <a:gd name="connsiteX6" fmla="*/ 395640 w 6858001"/>
                  <a:gd name="connsiteY6" fmla="*/ 72114 h 874716"/>
                  <a:gd name="connsiteX7" fmla="*/ 512802 w 6858001"/>
                  <a:gd name="connsiteY7" fmla="*/ 65446 h 874716"/>
                  <a:gd name="connsiteX8" fmla="*/ 556047 w 6858001"/>
                  <a:gd name="connsiteY8" fmla="*/ 55349 h 874716"/>
                  <a:gd name="connsiteX9" fmla="*/ 580050 w 6858001"/>
                  <a:gd name="connsiteY9" fmla="*/ 48871 h 874716"/>
                  <a:gd name="connsiteX10" fmla="*/ 703308 w 6858001"/>
                  <a:gd name="connsiteY10" fmla="*/ 30964 h 874716"/>
                  <a:gd name="connsiteX11" fmla="*/ 758174 w 6858001"/>
                  <a:gd name="connsiteY11" fmla="*/ 11724 h 874716"/>
                  <a:gd name="connsiteX12" fmla="*/ 773035 w 6858001"/>
                  <a:gd name="connsiteY12" fmla="*/ 8866 h 874716"/>
                  <a:gd name="connsiteX13" fmla="*/ 854379 w 6858001"/>
                  <a:gd name="connsiteY13" fmla="*/ 16866 h 874716"/>
                  <a:gd name="connsiteX14" fmla="*/ 915343 w 6858001"/>
                  <a:gd name="connsiteY14" fmla="*/ 47919 h 874716"/>
                  <a:gd name="connsiteX15" fmla="*/ 927155 w 6858001"/>
                  <a:gd name="connsiteY15" fmla="*/ 58397 h 874716"/>
                  <a:gd name="connsiteX16" fmla="*/ 1097087 w 6858001"/>
                  <a:gd name="connsiteY16" fmla="*/ 54777 h 874716"/>
                  <a:gd name="connsiteX17" fmla="*/ 1123185 w 6858001"/>
                  <a:gd name="connsiteY17" fmla="*/ 50395 h 874716"/>
                  <a:gd name="connsiteX18" fmla="*/ 1249302 w 6858001"/>
                  <a:gd name="connsiteY18" fmla="*/ 68684 h 874716"/>
                  <a:gd name="connsiteX19" fmla="*/ 1286069 w 6858001"/>
                  <a:gd name="connsiteY19" fmla="*/ 72304 h 874716"/>
                  <a:gd name="connsiteX20" fmla="*/ 1417899 w 6858001"/>
                  <a:gd name="connsiteY20" fmla="*/ 88688 h 874716"/>
                  <a:gd name="connsiteX21" fmla="*/ 1436568 w 6858001"/>
                  <a:gd name="connsiteY21" fmla="*/ 73448 h 874716"/>
                  <a:gd name="connsiteX22" fmla="*/ 1490292 w 6858001"/>
                  <a:gd name="connsiteY22" fmla="*/ 35154 h 874716"/>
                  <a:gd name="connsiteX23" fmla="*/ 1596213 w 6858001"/>
                  <a:gd name="connsiteY23" fmla="*/ 1245 h 874716"/>
                  <a:gd name="connsiteX24" fmla="*/ 1624980 w 6858001"/>
                  <a:gd name="connsiteY24" fmla="*/ 3150 h 874716"/>
                  <a:gd name="connsiteX25" fmla="*/ 1697753 w 6858001"/>
                  <a:gd name="connsiteY25" fmla="*/ 59731 h 874716"/>
                  <a:gd name="connsiteX26" fmla="*/ 1733188 w 6858001"/>
                  <a:gd name="connsiteY26" fmla="*/ 82400 h 874716"/>
                  <a:gd name="connsiteX27" fmla="*/ 1833775 w 6858001"/>
                  <a:gd name="connsiteY27" fmla="*/ 124121 h 874716"/>
                  <a:gd name="connsiteX28" fmla="*/ 1842158 w 6858001"/>
                  <a:gd name="connsiteY28" fmla="*/ 131742 h 874716"/>
                  <a:gd name="connsiteX29" fmla="*/ 1916454 w 6858001"/>
                  <a:gd name="connsiteY29" fmla="*/ 222233 h 874716"/>
                  <a:gd name="connsiteX30" fmla="*/ 1933219 w 6858001"/>
                  <a:gd name="connsiteY30" fmla="*/ 237663 h 874716"/>
                  <a:gd name="connsiteX31" fmla="*/ 1953413 w 6858001"/>
                  <a:gd name="connsiteY31" fmla="*/ 261668 h 874716"/>
                  <a:gd name="connsiteX32" fmla="*/ 2016469 w 6858001"/>
                  <a:gd name="connsiteY32" fmla="*/ 308151 h 874716"/>
                  <a:gd name="connsiteX33" fmla="*/ 2094578 w 6858001"/>
                  <a:gd name="connsiteY33" fmla="*/ 323010 h 874716"/>
                  <a:gd name="connsiteX34" fmla="*/ 2188879 w 6858001"/>
                  <a:gd name="connsiteY34" fmla="*/ 345681 h 874716"/>
                  <a:gd name="connsiteX35" fmla="*/ 2228314 w 6858001"/>
                  <a:gd name="connsiteY35" fmla="*/ 360921 h 874716"/>
                  <a:gd name="connsiteX36" fmla="*/ 2334044 w 6858001"/>
                  <a:gd name="connsiteY36" fmla="*/ 389878 h 874716"/>
                  <a:gd name="connsiteX37" fmla="*/ 2409485 w 6858001"/>
                  <a:gd name="connsiteY37" fmla="*/ 414263 h 874716"/>
                  <a:gd name="connsiteX38" fmla="*/ 2518264 w 6858001"/>
                  <a:gd name="connsiteY38" fmla="*/ 428552 h 874716"/>
                  <a:gd name="connsiteX39" fmla="*/ 2571034 w 6858001"/>
                  <a:gd name="connsiteY39" fmla="*/ 429122 h 874716"/>
                  <a:gd name="connsiteX40" fmla="*/ 2668001 w 6858001"/>
                  <a:gd name="connsiteY40" fmla="*/ 502276 h 874716"/>
                  <a:gd name="connsiteX41" fmla="*/ 2745348 w 6858001"/>
                  <a:gd name="connsiteY41" fmla="*/ 550666 h 874716"/>
                  <a:gd name="connsiteX42" fmla="*/ 2826694 w 6858001"/>
                  <a:gd name="connsiteY42" fmla="*/ 527233 h 874716"/>
                  <a:gd name="connsiteX43" fmla="*/ 2848793 w 6858001"/>
                  <a:gd name="connsiteY43" fmla="*/ 505134 h 874716"/>
                  <a:gd name="connsiteX44" fmla="*/ 2982148 w 6858001"/>
                  <a:gd name="connsiteY44" fmla="*/ 484179 h 874716"/>
                  <a:gd name="connsiteX45" fmla="*/ 3172654 w 6858001"/>
                  <a:gd name="connsiteY45" fmla="*/ 483417 h 874716"/>
                  <a:gd name="connsiteX46" fmla="*/ 3489467 w 6858001"/>
                  <a:gd name="connsiteY46" fmla="*/ 435790 h 874716"/>
                  <a:gd name="connsiteX47" fmla="*/ 3544713 w 6858001"/>
                  <a:gd name="connsiteY47" fmla="*/ 413691 h 874716"/>
                  <a:gd name="connsiteX48" fmla="*/ 3606817 w 6858001"/>
                  <a:gd name="connsiteY48" fmla="*/ 408167 h 874716"/>
                  <a:gd name="connsiteX49" fmla="*/ 3630632 w 6858001"/>
                  <a:gd name="connsiteY49" fmla="*/ 421693 h 874716"/>
                  <a:gd name="connsiteX50" fmla="*/ 3734837 w 6858001"/>
                  <a:gd name="connsiteY50" fmla="*/ 441886 h 874716"/>
                  <a:gd name="connsiteX51" fmla="*/ 3754652 w 6858001"/>
                  <a:gd name="connsiteY51" fmla="*/ 442268 h 874716"/>
                  <a:gd name="connsiteX52" fmla="*/ 3822472 w 6858001"/>
                  <a:gd name="connsiteY52" fmla="*/ 433694 h 874716"/>
                  <a:gd name="connsiteX53" fmla="*/ 3885338 w 6858001"/>
                  <a:gd name="connsiteY53" fmla="*/ 428742 h 874716"/>
                  <a:gd name="connsiteX54" fmla="*/ 4043839 w 6858001"/>
                  <a:gd name="connsiteY54" fmla="*/ 444934 h 874716"/>
                  <a:gd name="connsiteX55" fmla="*/ 4165383 w 6858001"/>
                  <a:gd name="connsiteY55" fmla="*/ 441124 h 874716"/>
                  <a:gd name="connsiteX56" fmla="*/ 4221391 w 6858001"/>
                  <a:gd name="connsiteY56" fmla="*/ 444934 h 874716"/>
                  <a:gd name="connsiteX57" fmla="*/ 4253014 w 6858001"/>
                  <a:gd name="connsiteY57" fmla="*/ 450650 h 874716"/>
                  <a:gd name="connsiteX58" fmla="*/ 4324645 w 6858001"/>
                  <a:gd name="connsiteY58" fmla="*/ 490466 h 874716"/>
                  <a:gd name="connsiteX59" fmla="*/ 4363890 w 6858001"/>
                  <a:gd name="connsiteY59" fmla="*/ 499420 h 874716"/>
                  <a:gd name="connsiteX60" fmla="*/ 4482004 w 6858001"/>
                  <a:gd name="connsiteY60" fmla="*/ 498658 h 874716"/>
                  <a:gd name="connsiteX61" fmla="*/ 4659174 w 6858001"/>
                  <a:gd name="connsiteY61" fmla="*/ 438648 h 874716"/>
                  <a:gd name="connsiteX62" fmla="*/ 4677655 w 6858001"/>
                  <a:gd name="connsiteY62" fmla="*/ 430646 h 874716"/>
                  <a:gd name="connsiteX63" fmla="*/ 4767764 w 6858001"/>
                  <a:gd name="connsiteY63" fmla="*/ 420739 h 874716"/>
                  <a:gd name="connsiteX64" fmla="*/ 4828916 w 6858001"/>
                  <a:gd name="connsiteY64" fmla="*/ 434266 h 874716"/>
                  <a:gd name="connsiteX65" fmla="*/ 4912168 w 6858001"/>
                  <a:gd name="connsiteY65" fmla="*/ 462271 h 874716"/>
                  <a:gd name="connsiteX66" fmla="*/ 4987037 w 6858001"/>
                  <a:gd name="connsiteY66" fmla="*/ 485703 h 874716"/>
                  <a:gd name="connsiteX67" fmla="*/ 5041521 w 6858001"/>
                  <a:gd name="connsiteY67" fmla="*/ 512182 h 874716"/>
                  <a:gd name="connsiteX68" fmla="*/ 5166113 w 6858001"/>
                  <a:gd name="connsiteY68" fmla="*/ 531615 h 874716"/>
                  <a:gd name="connsiteX69" fmla="*/ 5179067 w 6858001"/>
                  <a:gd name="connsiteY69" fmla="*/ 534853 h 874716"/>
                  <a:gd name="connsiteX70" fmla="*/ 5272796 w 6858001"/>
                  <a:gd name="connsiteY70" fmla="*/ 511230 h 874716"/>
                  <a:gd name="connsiteX71" fmla="*/ 5385384 w 6858001"/>
                  <a:gd name="connsiteY71" fmla="*/ 487227 h 874716"/>
                  <a:gd name="connsiteX72" fmla="*/ 5425582 w 6858001"/>
                  <a:gd name="connsiteY72" fmla="*/ 495418 h 874716"/>
                  <a:gd name="connsiteX73" fmla="*/ 5480637 w 6858001"/>
                  <a:gd name="connsiteY73" fmla="*/ 507040 h 874716"/>
                  <a:gd name="connsiteX74" fmla="*/ 5531693 w 6858001"/>
                  <a:gd name="connsiteY74" fmla="*/ 500944 h 874716"/>
                  <a:gd name="connsiteX75" fmla="*/ 5562746 w 6858001"/>
                  <a:gd name="connsiteY75" fmla="*/ 500372 h 874716"/>
                  <a:gd name="connsiteX76" fmla="*/ 5704483 w 6858001"/>
                  <a:gd name="connsiteY76" fmla="*/ 571620 h 874716"/>
                  <a:gd name="connsiteX77" fmla="*/ 5740488 w 6858001"/>
                  <a:gd name="connsiteY77" fmla="*/ 577526 h 874716"/>
                  <a:gd name="connsiteX78" fmla="*/ 5760873 w 6858001"/>
                  <a:gd name="connsiteY78" fmla="*/ 586291 h 874716"/>
                  <a:gd name="connsiteX79" fmla="*/ 5883751 w 6858001"/>
                  <a:gd name="connsiteY79" fmla="*/ 674686 h 874716"/>
                  <a:gd name="connsiteX80" fmla="*/ 5935949 w 6858001"/>
                  <a:gd name="connsiteY80" fmla="*/ 692592 h 874716"/>
                  <a:gd name="connsiteX81" fmla="*/ 5993291 w 6858001"/>
                  <a:gd name="connsiteY81" fmla="*/ 688972 h 874716"/>
                  <a:gd name="connsiteX82" fmla="*/ 6026440 w 6858001"/>
                  <a:gd name="connsiteY82" fmla="*/ 682496 h 874716"/>
                  <a:gd name="connsiteX83" fmla="*/ 6108738 w 6858001"/>
                  <a:gd name="connsiteY83" fmla="*/ 626296 h 874716"/>
                  <a:gd name="connsiteX84" fmla="*/ 6155602 w 6858001"/>
                  <a:gd name="connsiteY84" fmla="*/ 628202 h 874716"/>
                  <a:gd name="connsiteX85" fmla="*/ 6228756 w 6858001"/>
                  <a:gd name="connsiteY85" fmla="*/ 666873 h 874716"/>
                  <a:gd name="connsiteX86" fmla="*/ 6361539 w 6858001"/>
                  <a:gd name="connsiteY86" fmla="*/ 684210 h 874716"/>
                  <a:gd name="connsiteX87" fmla="*/ 6428979 w 6858001"/>
                  <a:gd name="connsiteY87" fmla="*/ 630106 h 874716"/>
                  <a:gd name="connsiteX88" fmla="*/ 6463840 w 6858001"/>
                  <a:gd name="connsiteY88" fmla="*/ 578098 h 874716"/>
                  <a:gd name="connsiteX89" fmla="*/ 6564620 w 6858001"/>
                  <a:gd name="connsiteY89" fmla="*/ 517708 h 874716"/>
                  <a:gd name="connsiteX90" fmla="*/ 6588625 w 6858001"/>
                  <a:gd name="connsiteY90" fmla="*/ 540187 h 874716"/>
                  <a:gd name="connsiteX91" fmla="*/ 6662541 w 6858001"/>
                  <a:gd name="connsiteY91" fmla="*/ 549714 h 874716"/>
                  <a:gd name="connsiteX92" fmla="*/ 6742552 w 6858001"/>
                  <a:gd name="connsiteY92" fmla="*/ 548952 h 874716"/>
                  <a:gd name="connsiteX93" fmla="*/ 6812063 w 6858001"/>
                  <a:gd name="connsiteY93" fmla="*/ 568430 h 874716"/>
                  <a:gd name="connsiteX94" fmla="*/ 6858001 w 6858001"/>
                  <a:gd name="connsiteY94" fmla="*/ 562267 h 874716"/>
                  <a:gd name="connsiteX95" fmla="*/ 6858001 w 6858001"/>
                  <a:gd name="connsiteY95" fmla="*/ 734520 h 874716"/>
                  <a:gd name="connsiteX96" fmla="*/ 6815516 w 6858001"/>
                  <a:gd name="connsiteY96" fmla="*/ 744220 h 874716"/>
                  <a:gd name="connsiteX97" fmla="*/ 6748458 w 6858001"/>
                  <a:gd name="connsiteY97" fmla="*/ 763271 h 874716"/>
                  <a:gd name="connsiteX98" fmla="*/ 6584812 w 6858001"/>
                  <a:gd name="connsiteY98" fmla="*/ 784797 h 874716"/>
                  <a:gd name="connsiteX99" fmla="*/ 6415833 w 6858001"/>
                  <a:gd name="connsiteY99" fmla="*/ 805562 h 874716"/>
                  <a:gd name="connsiteX100" fmla="*/ 6323058 w 6858001"/>
                  <a:gd name="connsiteY100" fmla="*/ 812420 h 874716"/>
                  <a:gd name="connsiteX101" fmla="*/ 6242093 w 6858001"/>
                  <a:gd name="connsiteY101" fmla="*/ 823281 h 874716"/>
                  <a:gd name="connsiteX102" fmla="*/ 6171605 w 6858001"/>
                  <a:gd name="connsiteY102" fmla="*/ 830139 h 874716"/>
                  <a:gd name="connsiteX103" fmla="*/ 6059397 w 6858001"/>
                  <a:gd name="connsiteY103" fmla="*/ 844045 h 874716"/>
                  <a:gd name="connsiteX104" fmla="*/ 6012723 w 6858001"/>
                  <a:gd name="connsiteY104" fmla="*/ 847665 h 874716"/>
                  <a:gd name="connsiteX105" fmla="*/ 5902610 w 6858001"/>
                  <a:gd name="connsiteY105" fmla="*/ 847473 h 874716"/>
                  <a:gd name="connsiteX106" fmla="*/ 5864318 w 6858001"/>
                  <a:gd name="connsiteY106" fmla="*/ 845569 h 874716"/>
                  <a:gd name="connsiteX107" fmla="*/ 5790592 w 6858001"/>
                  <a:gd name="connsiteY107" fmla="*/ 821947 h 874716"/>
                  <a:gd name="connsiteX108" fmla="*/ 5781830 w 6858001"/>
                  <a:gd name="connsiteY108" fmla="*/ 820233 h 874716"/>
                  <a:gd name="connsiteX109" fmla="*/ 5733440 w 6858001"/>
                  <a:gd name="connsiteY109" fmla="*/ 810896 h 874716"/>
                  <a:gd name="connsiteX110" fmla="*/ 5706959 w 6858001"/>
                  <a:gd name="connsiteY110" fmla="*/ 807848 h 874716"/>
                  <a:gd name="connsiteX111" fmla="*/ 5606372 w 6858001"/>
                  <a:gd name="connsiteY111" fmla="*/ 788417 h 874716"/>
                  <a:gd name="connsiteX112" fmla="*/ 5548460 w 6858001"/>
                  <a:gd name="connsiteY112" fmla="*/ 779273 h 874716"/>
                  <a:gd name="connsiteX113" fmla="*/ 5501594 w 6858001"/>
                  <a:gd name="connsiteY113" fmla="*/ 780607 h 874716"/>
                  <a:gd name="connsiteX114" fmla="*/ 5419295 w 6858001"/>
                  <a:gd name="connsiteY114" fmla="*/ 782321 h 874716"/>
                  <a:gd name="connsiteX115" fmla="*/ 5393005 w 6858001"/>
                  <a:gd name="connsiteY115" fmla="*/ 786703 h 874716"/>
                  <a:gd name="connsiteX116" fmla="*/ 5274129 w 6858001"/>
                  <a:gd name="connsiteY116" fmla="*/ 774129 h 874716"/>
                  <a:gd name="connsiteX117" fmla="*/ 5206308 w 6858001"/>
                  <a:gd name="connsiteY117" fmla="*/ 773177 h 874716"/>
                  <a:gd name="connsiteX118" fmla="*/ 5129916 w 6858001"/>
                  <a:gd name="connsiteY118" fmla="*/ 757554 h 874716"/>
                  <a:gd name="connsiteX119" fmla="*/ 5107627 w 6858001"/>
                  <a:gd name="connsiteY119" fmla="*/ 758316 h 874716"/>
                  <a:gd name="connsiteX120" fmla="*/ 5082670 w 6858001"/>
                  <a:gd name="connsiteY120" fmla="*/ 759651 h 874716"/>
                  <a:gd name="connsiteX121" fmla="*/ 5006086 w 6858001"/>
                  <a:gd name="connsiteY121" fmla="*/ 760795 h 874716"/>
                  <a:gd name="connsiteX122" fmla="*/ 4959602 w 6858001"/>
                  <a:gd name="connsiteY122" fmla="*/ 766509 h 874716"/>
                  <a:gd name="connsiteX123" fmla="*/ 4871019 w 6858001"/>
                  <a:gd name="connsiteY123" fmla="*/ 763081 h 874716"/>
                  <a:gd name="connsiteX124" fmla="*/ 4838250 w 6858001"/>
                  <a:gd name="connsiteY124" fmla="*/ 768033 h 874716"/>
                  <a:gd name="connsiteX125" fmla="*/ 4755381 w 6858001"/>
                  <a:gd name="connsiteY125" fmla="*/ 768605 h 874716"/>
                  <a:gd name="connsiteX126" fmla="*/ 4681083 w 6858001"/>
                  <a:gd name="connsiteY126" fmla="*/ 765747 h 874716"/>
                  <a:gd name="connsiteX127" fmla="*/ 4609452 w 6858001"/>
                  <a:gd name="connsiteY127" fmla="*/ 767271 h 874716"/>
                  <a:gd name="connsiteX128" fmla="*/ 4558207 w 6858001"/>
                  <a:gd name="connsiteY128" fmla="*/ 773557 h 874716"/>
                  <a:gd name="connsiteX129" fmla="*/ 4502579 w 6858001"/>
                  <a:gd name="connsiteY129" fmla="*/ 777367 h 874716"/>
                  <a:gd name="connsiteX130" fmla="*/ 4349222 w 6858001"/>
                  <a:gd name="connsiteY130" fmla="*/ 800038 h 874716"/>
                  <a:gd name="connsiteX131" fmla="*/ 4320837 w 6858001"/>
                  <a:gd name="connsiteY131" fmla="*/ 794514 h 874716"/>
                  <a:gd name="connsiteX132" fmla="*/ 4159667 w 6858001"/>
                  <a:gd name="connsiteY132" fmla="*/ 789370 h 874716"/>
                  <a:gd name="connsiteX133" fmla="*/ 4124614 w 6858001"/>
                  <a:gd name="connsiteY133" fmla="*/ 789752 h 874716"/>
                  <a:gd name="connsiteX134" fmla="*/ 4030503 w 6858001"/>
                  <a:gd name="connsiteY134" fmla="*/ 767271 h 874716"/>
                  <a:gd name="connsiteX135" fmla="*/ 3885338 w 6858001"/>
                  <a:gd name="connsiteY135" fmla="*/ 802896 h 874716"/>
                  <a:gd name="connsiteX136" fmla="*/ 3749506 w 6858001"/>
                  <a:gd name="connsiteY136" fmla="*/ 847473 h 874716"/>
                  <a:gd name="connsiteX137" fmla="*/ 3732361 w 6858001"/>
                  <a:gd name="connsiteY137" fmla="*/ 853190 h 874716"/>
                  <a:gd name="connsiteX138" fmla="*/ 3683591 w 6858001"/>
                  <a:gd name="connsiteY138" fmla="*/ 862906 h 874716"/>
                  <a:gd name="connsiteX139" fmla="*/ 3623201 w 6858001"/>
                  <a:gd name="connsiteY139" fmla="*/ 866334 h 874716"/>
                  <a:gd name="connsiteX140" fmla="*/ 3546617 w 6858001"/>
                  <a:gd name="connsiteY140" fmla="*/ 874716 h 874716"/>
                  <a:gd name="connsiteX141" fmla="*/ 3485275 w 6858001"/>
                  <a:gd name="connsiteY141" fmla="*/ 864238 h 874716"/>
                  <a:gd name="connsiteX142" fmla="*/ 3399546 w 6858001"/>
                  <a:gd name="connsiteY142" fmla="*/ 848618 h 874716"/>
                  <a:gd name="connsiteX143" fmla="*/ 3318771 w 6858001"/>
                  <a:gd name="connsiteY143" fmla="*/ 833757 h 874716"/>
                  <a:gd name="connsiteX144" fmla="*/ 3293244 w 6858001"/>
                  <a:gd name="connsiteY144" fmla="*/ 851284 h 874716"/>
                  <a:gd name="connsiteX145" fmla="*/ 3253809 w 6858001"/>
                  <a:gd name="connsiteY145" fmla="*/ 866524 h 874716"/>
                  <a:gd name="connsiteX146" fmla="*/ 3209993 w 6858001"/>
                  <a:gd name="connsiteY146" fmla="*/ 848235 h 874716"/>
                  <a:gd name="connsiteX147" fmla="*/ 3107500 w 6858001"/>
                  <a:gd name="connsiteY147" fmla="*/ 810326 h 874716"/>
                  <a:gd name="connsiteX148" fmla="*/ 3042728 w 6858001"/>
                  <a:gd name="connsiteY148" fmla="*/ 808610 h 874716"/>
                  <a:gd name="connsiteX149" fmla="*/ 2901943 w 6858001"/>
                  <a:gd name="connsiteY149" fmla="*/ 792418 h 874716"/>
                  <a:gd name="connsiteX150" fmla="*/ 2809930 w 6858001"/>
                  <a:gd name="connsiteY150" fmla="*/ 769367 h 874716"/>
                  <a:gd name="connsiteX151" fmla="*/ 2743826 w 6858001"/>
                  <a:gd name="connsiteY151" fmla="*/ 743268 h 874716"/>
                  <a:gd name="connsiteX152" fmla="*/ 2649143 w 6858001"/>
                  <a:gd name="connsiteY152" fmla="*/ 709167 h 874716"/>
                  <a:gd name="connsiteX153" fmla="*/ 2554079 w 6858001"/>
                  <a:gd name="connsiteY153" fmla="*/ 691450 h 874716"/>
                  <a:gd name="connsiteX154" fmla="*/ 2485307 w 6858001"/>
                  <a:gd name="connsiteY154" fmla="*/ 669160 h 874716"/>
                  <a:gd name="connsiteX155" fmla="*/ 2401292 w 6858001"/>
                  <a:gd name="connsiteY155" fmla="*/ 653919 h 874716"/>
                  <a:gd name="connsiteX156" fmla="*/ 2330806 w 6858001"/>
                  <a:gd name="connsiteY156" fmla="*/ 653349 h 874716"/>
                  <a:gd name="connsiteX157" fmla="*/ 2220312 w 6858001"/>
                  <a:gd name="connsiteY157" fmla="*/ 656015 h 874716"/>
                  <a:gd name="connsiteX158" fmla="*/ 2085054 w 6858001"/>
                  <a:gd name="connsiteY158" fmla="*/ 609914 h 874716"/>
                  <a:gd name="connsiteX159" fmla="*/ 2030378 w 6858001"/>
                  <a:gd name="connsiteY159" fmla="*/ 599625 h 874716"/>
                  <a:gd name="connsiteX160" fmla="*/ 1978940 w 6858001"/>
                  <a:gd name="connsiteY160" fmla="*/ 594863 h 874716"/>
                  <a:gd name="connsiteX161" fmla="*/ 1869780 w 6858001"/>
                  <a:gd name="connsiteY161" fmla="*/ 564192 h 874716"/>
                  <a:gd name="connsiteX162" fmla="*/ 1825393 w 6858001"/>
                  <a:gd name="connsiteY162" fmla="*/ 554094 h 874716"/>
                  <a:gd name="connsiteX163" fmla="*/ 1763287 w 6858001"/>
                  <a:gd name="connsiteY163" fmla="*/ 554286 h 874716"/>
                  <a:gd name="connsiteX164" fmla="*/ 1650317 w 6858001"/>
                  <a:gd name="connsiteY164" fmla="*/ 540187 h 874716"/>
                  <a:gd name="connsiteX165" fmla="*/ 1537537 w 6858001"/>
                  <a:gd name="connsiteY165" fmla="*/ 499038 h 874716"/>
                  <a:gd name="connsiteX166" fmla="*/ 1489720 w 6858001"/>
                  <a:gd name="connsiteY166" fmla="*/ 503038 h 874716"/>
                  <a:gd name="connsiteX167" fmla="*/ 1472575 w 6858001"/>
                  <a:gd name="connsiteY167" fmla="*/ 502086 h 874716"/>
                  <a:gd name="connsiteX168" fmla="*/ 1318456 w 6858001"/>
                  <a:gd name="connsiteY168" fmla="*/ 479415 h 874716"/>
                  <a:gd name="connsiteX169" fmla="*/ 1303024 w 6858001"/>
                  <a:gd name="connsiteY169" fmla="*/ 476939 h 874716"/>
                  <a:gd name="connsiteX170" fmla="*/ 1230633 w 6858001"/>
                  <a:gd name="connsiteY170" fmla="*/ 456746 h 874716"/>
                  <a:gd name="connsiteX171" fmla="*/ 1048125 w 6858001"/>
                  <a:gd name="connsiteY171" fmla="*/ 444172 h 874716"/>
                  <a:gd name="connsiteX172" fmla="*/ 1036887 w 6858001"/>
                  <a:gd name="connsiteY172" fmla="*/ 442648 h 874716"/>
                  <a:gd name="connsiteX173" fmla="*/ 975733 w 6858001"/>
                  <a:gd name="connsiteY173" fmla="*/ 452744 h 874716"/>
                  <a:gd name="connsiteX174" fmla="*/ 945444 w 6858001"/>
                  <a:gd name="connsiteY174" fmla="*/ 467033 h 874716"/>
                  <a:gd name="connsiteX175" fmla="*/ 898198 w 6858001"/>
                  <a:gd name="connsiteY175" fmla="*/ 481893 h 874716"/>
                  <a:gd name="connsiteX176" fmla="*/ 850189 w 6858001"/>
                  <a:gd name="connsiteY176" fmla="*/ 487417 h 874716"/>
                  <a:gd name="connsiteX177" fmla="*/ 769605 w 6858001"/>
                  <a:gd name="connsiteY177" fmla="*/ 464937 h 874716"/>
                  <a:gd name="connsiteX178" fmla="*/ 740268 w 6858001"/>
                  <a:gd name="connsiteY178" fmla="*/ 462651 h 874716"/>
                  <a:gd name="connsiteX179" fmla="*/ 674923 w 6858001"/>
                  <a:gd name="connsiteY179" fmla="*/ 451792 h 874716"/>
                  <a:gd name="connsiteX180" fmla="*/ 617772 w 6858001"/>
                  <a:gd name="connsiteY180" fmla="*/ 452554 h 874716"/>
                  <a:gd name="connsiteX181" fmla="*/ 571860 w 6858001"/>
                  <a:gd name="connsiteY181" fmla="*/ 469891 h 874716"/>
                  <a:gd name="connsiteX182" fmla="*/ 505182 w 6858001"/>
                  <a:gd name="connsiteY182" fmla="*/ 473319 h 874716"/>
                  <a:gd name="connsiteX183" fmla="*/ 462126 w 6858001"/>
                  <a:gd name="connsiteY183" fmla="*/ 460747 h 874716"/>
                  <a:gd name="connsiteX184" fmla="*/ 453364 w 6858001"/>
                  <a:gd name="connsiteY184" fmla="*/ 459033 h 874716"/>
                  <a:gd name="connsiteX185" fmla="*/ 340774 w 6858001"/>
                  <a:gd name="connsiteY185" fmla="*/ 458268 h 874716"/>
                  <a:gd name="connsiteX186" fmla="*/ 200182 w 6858001"/>
                  <a:gd name="connsiteY186" fmla="*/ 496180 h 874716"/>
                  <a:gd name="connsiteX187" fmla="*/ 176939 w 6858001"/>
                  <a:gd name="connsiteY187" fmla="*/ 504182 h 874716"/>
                  <a:gd name="connsiteX188" fmla="*/ 63587 w 6858001"/>
                  <a:gd name="connsiteY188" fmla="*/ 518088 h 874716"/>
                  <a:gd name="connsiteX189" fmla="*/ 2817 w 6858001"/>
                  <a:gd name="connsiteY189" fmla="*/ 532187 h 874716"/>
                  <a:gd name="connsiteX190" fmla="*/ 0 w 6858001"/>
                  <a:gd name="connsiteY190" fmla="*/ 533314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</a:cxnLst>
                <a:rect l="l" t="t" r="r" b="b"/>
                <a:pathLst>
                  <a:path w="6858001" h="874716">
                    <a:moveTo>
                      <a:pt x="0" y="533314"/>
                    </a:moveTo>
                    <a:lnTo>
                      <a:pt x="0" y="69206"/>
                    </a:lnTo>
                    <a:lnTo>
                      <a:pt x="21486" y="71924"/>
                    </a:lnTo>
                    <a:cubicBezTo>
                      <a:pt x="92546" y="60493"/>
                      <a:pt x="159604" y="87354"/>
                      <a:pt x="228948" y="88116"/>
                    </a:cubicBezTo>
                    <a:cubicBezTo>
                      <a:pt x="260382" y="88496"/>
                      <a:pt x="291435" y="94592"/>
                      <a:pt x="313533" y="62779"/>
                    </a:cubicBezTo>
                    <a:cubicBezTo>
                      <a:pt x="316389" y="58587"/>
                      <a:pt x="330298" y="60873"/>
                      <a:pt x="338870" y="62207"/>
                    </a:cubicBezTo>
                    <a:cubicBezTo>
                      <a:pt x="357921" y="65066"/>
                      <a:pt x="376781" y="72304"/>
                      <a:pt x="395640" y="72114"/>
                    </a:cubicBezTo>
                    <a:cubicBezTo>
                      <a:pt x="434695" y="71924"/>
                      <a:pt x="473939" y="68876"/>
                      <a:pt x="512802" y="65446"/>
                    </a:cubicBezTo>
                    <a:cubicBezTo>
                      <a:pt x="527470" y="64112"/>
                      <a:pt x="541569" y="58969"/>
                      <a:pt x="556047" y="55349"/>
                    </a:cubicBezTo>
                    <a:cubicBezTo>
                      <a:pt x="564048" y="53253"/>
                      <a:pt x="572622" y="47729"/>
                      <a:pt x="580050" y="48871"/>
                    </a:cubicBezTo>
                    <a:cubicBezTo>
                      <a:pt x="623106" y="55539"/>
                      <a:pt x="662541" y="39157"/>
                      <a:pt x="703308" y="30964"/>
                    </a:cubicBezTo>
                    <a:cubicBezTo>
                      <a:pt x="722169" y="27154"/>
                      <a:pt x="739886" y="18010"/>
                      <a:pt x="758174" y="11724"/>
                    </a:cubicBezTo>
                    <a:cubicBezTo>
                      <a:pt x="762936" y="10008"/>
                      <a:pt x="768271" y="8484"/>
                      <a:pt x="773035" y="8866"/>
                    </a:cubicBezTo>
                    <a:cubicBezTo>
                      <a:pt x="800276" y="11152"/>
                      <a:pt x="827329" y="14390"/>
                      <a:pt x="854379" y="16866"/>
                    </a:cubicBezTo>
                    <a:cubicBezTo>
                      <a:pt x="878956" y="19152"/>
                      <a:pt x="903722" y="19914"/>
                      <a:pt x="915343" y="47919"/>
                    </a:cubicBezTo>
                    <a:cubicBezTo>
                      <a:pt x="917059" y="52301"/>
                      <a:pt x="922773" y="55539"/>
                      <a:pt x="927155" y="58397"/>
                    </a:cubicBezTo>
                    <a:cubicBezTo>
                      <a:pt x="994785" y="102405"/>
                      <a:pt x="1030980" y="101261"/>
                      <a:pt x="1097087" y="54777"/>
                    </a:cubicBezTo>
                    <a:cubicBezTo>
                      <a:pt x="1103945" y="50015"/>
                      <a:pt x="1118613" y="46585"/>
                      <a:pt x="1123185" y="50395"/>
                    </a:cubicBezTo>
                    <a:cubicBezTo>
                      <a:pt x="1162049" y="82020"/>
                      <a:pt x="1204532" y="78590"/>
                      <a:pt x="1249302" y="68684"/>
                    </a:cubicBezTo>
                    <a:cubicBezTo>
                      <a:pt x="1260922" y="66018"/>
                      <a:pt x="1277307" y="66018"/>
                      <a:pt x="1286069" y="72304"/>
                    </a:cubicBezTo>
                    <a:cubicBezTo>
                      <a:pt x="1327790" y="101451"/>
                      <a:pt x="1372560" y="97261"/>
                      <a:pt x="1417899" y="88688"/>
                    </a:cubicBezTo>
                    <a:cubicBezTo>
                      <a:pt x="1424948" y="87354"/>
                      <a:pt x="1433522" y="80114"/>
                      <a:pt x="1436568" y="73448"/>
                    </a:cubicBezTo>
                    <a:cubicBezTo>
                      <a:pt x="1447428" y="49825"/>
                      <a:pt x="1467813" y="41823"/>
                      <a:pt x="1490292" y="35154"/>
                    </a:cubicBezTo>
                    <a:cubicBezTo>
                      <a:pt x="1525727" y="24296"/>
                      <a:pt x="1560588" y="11532"/>
                      <a:pt x="1596213" y="1245"/>
                    </a:cubicBezTo>
                    <a:cubicBezTo>
                      <a:pt x="1604978" y="-1231"/>
                      <a:pt x="1615836" y="293"/>
                      <a:pt x="1624980" y="3150"/>
                    </a:cubicBezTo>
                    <a:cubicBezTo>
                      <a:pt x="1656223" y="12866"/>
                      <a:pt x="1676036" y="37251"/>
                      <a:pt x="1697753" y="59731"/>
                    </a:cubicBezTo>
                    <a:cubicBezTo>
                      <a:pt x="1707279" y="69638"/>
                      <a:pt x="1720423" y="76686"/>
                      <a:pt x="1733188" y="82400"/>
                    </a:cubicBezTo>
                    <a:cubicBezTo>
                      <a:pt x="1766335" y="97071"/>
                      <a:pt x="1800246" y="110215"/>
                      <a:pt x="1833775" y="124121"/>
                    </a:cubicBezTo>
                    <a:cubicBezTo>
                      <a:pt x="1837013" y="125455"/>
                      <a:pt x="1839679" y="128884"/>
                      <a:pt x="1842158" y="131742"/>
                    </a:cubicBezTo>
                    <a:cubicBezTo>
                      <a:pt x="1866922" y="161843"/>
                      <a:pt x="1891497" y="192132"/>
                      <a:pt x="1916454" y="222233"/>
                    </a:cubicBezTo>
                    <a:cubicBezTo>
                      <a:pt x="1921216" y="227947"/>
                      <a:pt x="1928076" y="232139"/>
                      <a:pt x="1933219" y="237663"/>
                    </a:cubicBezTo>
                    <a:cubicBezTo>
                      <a:pt x="1940459" y="245283"/>
                      <a:pt x="1949603" y="252524"/>
                      <a:pt x="1953413" y="261668"/>
                    </a:cubicBezTo>
                    <a:cubicBezTo>
                      <a:pt x="1965224" y="290433"/>
                      <a:pt x="1987894" y="302817"/>
                      <a:pt x="2016469" y="308151"/>
                    </a:cubicBezTo>
                    <a:cubicBezTo>
                      <a:pt x="2042570" y="313104"/>
                      <a:pt x="2068669" y="317296"/>
                      <a:pt x="2094578" y="323010"/>
                    </a:cubicBezTo>
                    <a:cubicBezTo>
                      <a:pt x="2126201" y="329868"/>
                      <a:pt x="2157636" y="337298"/>
                      <a:pt x="2188879" y="345681"/>
                    </a:cubicBezTo>
                    <a:cubicBezTo>
                      <a:pt x="2202404" y="349301"/>
                      <a:pt x="2216692" y="353491"/>
                      <a:pt x="2228314" y="360921"/>
                    </a:cubicBezTo>
                    <a:cubicBezTo>
                      <a:pt x="2260890" y="381496"/>
                      <a:pt x="2295753" y="395402"/>
                      <a:pt x="2334044" y="389878"/>
                    </a:cubicBezTo>
                    <a:cubicBezTo>
                      <a:pt x="2364715" y="385496"/>
                      <a:pt x="2390434" y="396736"/>
                      <a:pt x="2409485" y="414263"/>
                    </a:cubicBezTo>
                    <a:cubicBezTo>
                      <a:pt x="2444158" y="446078"/>
                      <a:pt x="2481305" y="438838"/>
                      <a:pt x="2518264" y="428552"/>
                    </a:cubicBezTo>
                    <a:cubicBezTo>
                      <a:pt x="2537315" y="423217"/>
                      <a:pt x="2552935" y="423979"/>
                      <a:pt x="2571034" y="429122"/>
                    </a:cubicBezTo>
                    <a:cubicBezTo>
                      <a:pt x="2612945" y="441124"/>
                      <a:pt x="2640950" y="473701"/>
                      <a:pt x="2668001" y="502276"/>
                    </a:cubicBezTo>
                    <a:cubicBezTo>
                      <a:pt x="2691054" y="526661"/>
                      <a:pt x="2716963" y="540377"/>
                      <a:pt x="2745348" y="550666"/>
                    </a:cubicBezTo>
                    <a:cubicBezTo>
                      <a:pt x="2781163" y="563810"/>
                      <a:pt x="2809548" y="558858"/>
                      <a:pt x="2826694" y="527233"/>
                    </a:cubicBezTo>
                    <a:cubicBezTo>
                      <a:pt x="2831457" y="518278"/>
                      <a:pt x="2839839" y="507800"/>
                      <a:pt x="2848793" y="505134"/>
                    </a:cubicBezTo>
                    <a:cubicBezTo>
                      <a:pt x="2892037" y="491800"/>
                      <a:pt x="2935854" y="472367"/>
                      <a:pt x="2982148" y="484179"/>
                    </a:cubicBezTo>
                    <a:cubicBezTo>
                      <a:pt x="3046158" y="500372"/>
                      <a:pt x="3108644" y="499420"/>
                      <a:pt x="3172654" y="483417"/>
                    </a:cubicBezTo>
                    <a:cubicBezTo>
                      <a:pt x="3276480" y="457508"/>
                      <a:pt x="3380305" y="430076"/>
                      <a:pt x="3489467" y="435790"/>
                    </a:cubicBezTo>
                    <a:cubicBezTo>
                      <a:pt x="3507563" y="436742"/>
                      <a:pt x="3529090" y="425121"/>
                      <a:pt x="3544713" y="413691"/>
                    </a:cubicBezTo>
                    <a:cubicBezTo>
                      <a:pt x="3574622" y="391974"/>
                      <a:pt x="3573288" y="390258"/>
                      <a:pt x="3606817" y="408167"/>
                    </a:cubicBezTo>
                    <a:cubicBezTo>
                      <a:pt x="3614819" y="412549"/>
                      <a:pt x="3624725" y="415215"/>
                      <a:pt x="3630632" y="421693"/>
                    </a:cubicBezTo>
                    <a:cubicBezTo>
                      <a:pt x="3660731" y="454650"/>
                      <a:pt x="3697880" y="446648"/>
                      <a:pt x="3734837" y="441886"/>
                    </a:cubicBezTo>
                    <a:cubicBezTo>
                      <a:pt x="3741315" y="440934"/>
                      <a:pt x="3749125" y="439600"/>
                      <a:pt x="3754652" y="442268"/>
                    </a:cubicBezTo>
                    <a:cubicBezTo>
                      <a:pt x="3779607" y="454268"/>
                      <a:pt x="3800753" y="450078"/>
                      <a:pt x="3822472" y="433694"/>
                    </a:cubicBezTo>
                    <a:cubicBezTo>
                      <a:pt x="3841331" y="419597"/>
                      <a:pt x="3863049" y="411215"/>
                      <a:pt x="3885338" y="428742"/>
                    </a:cubicBezTo>
                    <a:cubicBezTo>
                      <a:pt x="3934870" y="467605"/>
                      <a:pt x="3987829" y="469509"/>
                      <a:pt x="4043839" y="444934"/>
                    </a:cubicBezTo>
                    <a:cubicBezTo>
                      <a:pt x="4083845" y="427407"/>
                      <a:pt x="4123280" y="423407"/>
                      <a:pt x="4165383" y="441124"/>
                    </a:cubicBezTo>
                    <a:cubicBezTo>
                      <a:pt x="4181576" y="447982"/>
                      <a:pt x="4202531" y="443410"/>
                      <a:pt x="4221391" y="444934"/>
                    </a:cubicBezTo>
                    <a:cubicBezTo>
                      <a:pt x="4232060" y="445696"/>
                      <a:pt x="4243872" y="445886"/>
                      <a:pt x="4253014" y="450650"/>
                    </a:cubicBezTo>
                    <a:cubicBezTo>
                      <a:pt x="4277401" y="462843"/>
                      <a:pt x="4300070" y="478463"/>
                      <a:pt x="4324645" y="490466"/>
                    </a:cubicBezTo>
                    <a:cubicBezTo>
                      <a:pt x="4336457" y="496180"/>
                      <a:pt x="4350554" y="499228"/>
                      <a:pt x="4363890" y="499420"/>
                    </a:cubicBezTo>
                    <a:cubicBezTo>
                      <a:pt x="4403325" y="500372"/>
                      <a:pt x="4442761" y="500372"/>
                      <a:pt x="4482004" y="498658"/>
                    </a:cubicBezTo>
                    <a:cubicBezTo>
                      <a:pt x="4546776" y="495990"/>
                      <a:pt x="4612500" y="495418"/>
                      <a:pt x="4659174" y="438648"/>
                    </a:cubicBezTo>
                    <a:cubicBezTo>
                      <a:pt x="4662986" y="434076"/>
                      <a:pt x="4671176" y="431408"/>
                      <a:pt x="4677655" y="430646"/>
                    </a:cubicBezTo>
                    <a:cubicBezTo>
                      <a:pt x="4707564" y="427027"/>
                      <a:pt x="4738235" y="426645"/>
                      <a:pt x="4767764" y="420739"/>
                    </a:cubicBezTo>
                    <a:cubicBezTo>
                      <a:pt x="4791386" y="415977"/>
                      <a:pt x="4811009" y="417501"/>
                      <a:pt x="4828916" y="434266"/>
                    </a:cubicBezTo>
                    <a:cubicBezTo>
                      <a:pt x="4852348" y="456364"/>
                      <a:pt x="4880925" y="469319"/>
                      <a:pt x="4912168" y="462271"/>
                    </a:cubicBezTo>
                    <a:cubicBezTo>
                      <a:pt x="4943409" y="455412"/>
                      <a:pt x="4963984" y="470271"/>
                      <a:pt x="4987037" y="485703"/>
                    </a:cubicBezTo>
                    <a:cubicBezTo>
                      <a:pt x="5003801" y="496942"/>
                      <a:pt x="5022852" y="511040"/>
                      <a:pt x="5041521" y="512182"/>
                    </a:cubicBezTo>
                    <a:cubicBezTo>
                      <a:pt x="5083814" y="514658"/>
                      <a:pt x="5120201" y="553904"/>
                      <a:pt x="5166113" y="531615"/>
                    </a:cubicBezTo>
                    <a:cubicBezTo>
                      <a:pt x="5169161" y="530091"/>
                      <a:pt x="5174685" y="533901"/>
                      <a:pt x="5179067" y="534853"/>
                    </a:cubicBezTo>
                    <a:cubicBezTo>
                      <a:pt x="5214121" y="542093"/>
                      <a:pt x="5247078" y="535043"/>
                      <a:pt x="5272796" y="511230"/>
                    </a:cubicBezTo>
                    <a:cubicBezTo>
                      <a:pt x="5306516" y="480177"/>
                      <a:pt x="5343855" y="477129"/>
                      <a:pt x="5385384" y="487227"/>
                    </a:cubicBezTo>
                    <a:cubicBezTo>
                      <a:pt x="5398721" y="490466"/>
                      <a:pt x="5412057" y="492752"/>
                      <a:pt x="5425582" y="495418"/>
                    </a:cubicBezTo>
                    <a:cubicBezTo>
                      <a:pt x="5443870" y="499228"/>
                      <a:pt x="5462351" y="503230"/>
                      <a:pt x="5480637" y="507040"/>
                    </a:cubicBezTo>
                    <a:cubicBezTo>
                      <a:pt x="5498356" y="510850"/>
                      <a:pt x="5517979" y="517326"/>
                      <a:pt x="5531693" y="500944"/>
                    </a:cubicBezTo>
                    <a:cubicBezTo>
                      <a:pt x="5543506" y="486845"/>
                      <a:pt x="5551888" y="488179"/>
                      <a:pt x="5562746" y="500372"/>
                    </a:cubicBezTo>
                    <a:cubicBezTo>
                      <a:pt x="5600467" y="543045"/>
                      <a:pt x="5646189" y="569716"/>
                      <a:pt x="5704483" y="571620"/>
                    </a:cubicBezTo>
                    <a:cubicBezTo>
                      <a:pt x="5716485" y="572002"/>
                      <a:pt x="5728678" y="574668"/>
                      <a:pt x="5740488" y="577526"/>
                    </a:cubicBezTo>
                    <a:cubicBezTo>
                      <a:pt x="5747728" y="579241"/>
                      <a:pt x="5756493" y="581147"/>
                      <a:pt x="5760873" y="586291"/>
                    </a:cubicBezTo>
                    <a:cubicBezTo>
                      <a:pt x="5794974" y="625534"/>
                      <a:pt x="5837457" y="652777"/>
                      <a:pt x="5883751" y="674686"/>
                    </a:cubicBezTo>
                    <a:cubicBezTo>
                      <a:pt x="5900323" y="682496"/>
                      <a:pt x="5918042" y="690306"/>
                      <a:pt x="5935949" y="692592"/>
                    </a:cubicBezTo>
                    <a:cubicBezTo>
                      <a:pt x="5954617" y="694878"/>
                      <a:pt x="5974240" y="691068"/>
                      <a:pt x="5993291" y="688972"/>
                    </a:cubicBezTo>
                    <a:cubicBezTo>
                      <a:pt x="6004531" y="687830"/>
                      <a:pt x="6017485" y="688020"/>
                      <a:pt x="6026440" y="682496"/>
                    </a:cubicBezTo>
                    <a:cubicBezTo>
                      <a:pt x="6054825" y="665159"/>
                      <a:pt x="6082258" y="646491"/>
                      <a:pt x="6108738" y="626296"/>
                    </a:cubicBezTo>
                    <a:cubicBezTo>
                      <a:pt x="6131409" y="608960"/>
                      <a:pt x="6135981" y="606483"/>
                      <a:pt x="6155602" y="628202"/>
                    </a:cubicBezTo>
                    <a:cubicBezTo>
                      <a:pt x="6175797" y="650491"/>
                      <a:pt x="6200944" y="662111"/>
                      <a:pt x="6228756" y="666873"/>
                    </a:cubicBezTo>
                    <a:cubicBezTo>
                      <a:pt x="6272764" y="674304"/>
                      <a:pt x="6317151" y="680590"/>
                      <a:pt x="6361539" y="684210"/>
                    </a:cubicBezTo>
                    <a:cubicBezTo>
                      <a:pt x="6401736" y="687448"/>
                      <a:pt x="6420977" y="669922"/>
                      <a:pt x="6428979" y="630106"/>
                    </a:cubicBezTo>
                    <a:cubicBezTo>
                      <a:pt x="6433551" y="608007"/>
                      <a:pt x="6439458" y="584003"/>
                      <a:pt x="6463840" y="578098"/>
                    </a:cubicBezTo>
                    <a:cubicBezTo>
                      <a:pt x="6503658" y="568572"/>
                      <a:pt x="6544997" y="564382"/>
                      <a:pt x="6564620" y="517708"/>
                    </a:cubicBezTo>
                    <a:cubicBezTo>
                      <a:pt x="6575478" y="527995"/>
                      <a:pt x="6582146" y="534091"/>
                      <a:pt x="6588625" y="540187"/>
                    </a:cubicBezTo>
                    <a:cubicBezTo>
                      <a:pt x="6606531" y="557142"/>
                      <a:pt x="6643678" y="564382"/>
                      <a:pt x="6662541" y="549714"/>
                    </a:cubicBezTo>
                    <a:cubicBezTo>
                      <a:pt x="6690354" y="528377"/>
                      <a:pt x="6715883" y="532377"/>
                      <a:pt x="6742552" y="548952"/>
                    </a:cubicBezTo>
                    <a:cubicBezTo>
                      <a:pt x="6764841" y="562668"/>
                      <a:pt x="6788417" y="567954"/>
                      <a:pt x="6812063" y="568430"/>
                    </a:cubicBezTo>
                    <a:lnTo>
                      <a:pt x="6858001" y="562267"/>
                    </a:lnTo>
                    <a:lnTo>
                      <a:pt x="6858001" y="734520"/>
                    </a:lnTo>
                    <a:lnTo>
                      <a:pt x="6815516" y="744220"/>
                    </a:lnTo>
                    <a:cubicBezTo>
                      <a:pt x="6793035" y="749744"/>
                      <a:pt x="6771319" y="759651"/>
                      <a:pt x="6748458" y="763271"/>
                    </a:cubicBezTo>
                    <a:cubicBezTo>
                      <a:pt x="6694164" y="771843"/>
                      <a:pt x="6639488" y="777939"/>
                      <a:pt x="6584812" y="784797"/>
                    </a:cubicBezTo>
                    <a:cubicBezTo>
                      <a:pt x="6528424" y="791846"/>
                      <a:pt x="6472225" y="799276"/>
                      <a:pt x="6415833" y="805562"/>
                    </a:cubicBezTo>
                    <a:cubicBezTo>
                      <a:pt x="6384972" y="808802"/>
                      <a:pt x="6353919" y="809372"/>
                      <a:pt x="6323058" y="812420"/>
                    </a:cubicBezTo>
                    <a:cubicBezTo>
                      <a:pt x="6296005" y="815088"/>
                      <a:pt x="6269144" y="820041"/>
                      <a:pt x="6242093" y="823281"/>
                    </a:cubicBezTo>
                    <a:cubicBezTo>
                      <a:pt x="6218660" y="825947"/>
                      <a:pt x="6195037" y="827471"/>
                      <a:pt x="6171605" y="830139"/>
                    </a:cubicBezTo>
                    <a:cubicBezTo>
                      <a:pt x="6134075" y="834519"/>
                      <a:pt x="6096736" y="839473"/>
                      <a:pt x="6059397" y="844045"/>
                    </a:cubicBezTo>
                    <a:cubicBezTo>
                      <a:pt x="6043776" y="845759"/>
                      <a:pt x="6027392" y="850522"/>
                      <a:pt x="6012723" y="847665"/>
                    </a:cubicBezTo>
                    <a:cubicBezTo>
                      <a:pt x="5975764" y="840425"/>
                      <a:pt x="5939377" y="842521"/>
                      <a:pt x="5902610" y="847473"/>
                    </a:cubicBezTo>
                    <a:cubicBezTo>
                      <a:pt x="5890037" y="849190"/>
                      <a:pt x="5876511" y="848808"/>
                      <a:pt x="5864318" y="845569"/>
                    </a:cubicBezTo>
                    <a:cubicBezTo>
                      <a:pt x="5839361" y="839091"/>
                      <a:pt x="5815169" y="829947"/>
                      <a:pt x="5790592" y="821947"/>
                    </a:cubicBezTo>
                    <a:cubicBezTo>
                      <a:pt x="5787924" y="820995"/>
                      <a:pt x="5784686" y="820803"/>
                      <a:pt x="5781830" y="820233"/>
                    </a:cubicBezTo>
                    <a:cubicBezTo>
                      <a:pt x="5765635" y="816992"/>
                      <a:pt x="5749634" y="813754"/>
                      <a:pt x="5733440" y="810896"/>
                    </a:cubicBezTo>
                    <a:cubicBezTo>
                      <a:pt x="5724678" y="809372"/>
                      <a:pt x="5715723" y="809182"/>
                      <a:pt x="5706959" y="807848"/>
                    </a:cubicBezTo>
                    <a:cubicBezTo>
                      <a:pt x="5673050" y="802514"/>
                      <a:pt x="5635711" y="811468"/>
                      <a:pt x="5606372" y="788417"/>
                    </a:cubicBezTo>
                    <a:cubicBezTo>
                      <a:pt x="5587321" y="773557"/>
                      <a:pt x="5568842" y="776987"/>
                      <a:pt x="5548460" y="779273"/>
                    </a:cubicBezTo>
                    <a:cubicBezTo>
                      <a:pt x="5533027" y="780987"/>
                      <a:pt x="5517215" y="780415"/>
                      <a:pt x="5501594" y="780607"/>
                    </a:cubicBezTo>
                    <a:cubicBezTo>
                      <a:pt x="5474161" y="781177"/>
                      <a:pt x="5446728" y="781369"/>
                      <a:pt x="5419295" y="782321"/>
                    </a:cubicBezTo>
                    <a:cubicBezTo>
                      <a:pt x="5410531" y="782701"/>
                      <a:pt x="5401579" y="787465"/>
                      <a:pt x="5393005" y="786703"/>
                    </a:cubicBezTo>
                    <a:cubicBezTo>
                      <a:pt x="5353379" y="783083"/>
                      <a:pt x="5313754" y="777367"/>
                      <a:pt x="5274129" y="774129"/>
                    </a:cubicBezTo>
                    <a:cubicBezTo>
                      <a:pt x="5251650" y="772225"/>
                      <a:pt x="5228597" y="775843"/>
                      <a:pt x="5206308" y="773177"/>
                    </a:cubicBezTo>
                    <a:cubicBezTo>
                      <a:pt x="5180591" y="770129"/>
                      <a:pt x="5155445" y="762319"/>
                      <a:pt x="5129916" y="757554"/>
                    </a:cubicBezTo>
                    <a:cubicBezTo>
                      <a:pt x="5122867" y="756222"/>
                      <a:pt x="5115057" y="757936"/>
                      <a:pt x="5107627" y="758316"/>
                    </a:cubicBezTo>
                    <a:cubicBezTo>
                      <a:pt x="5099245" y="758699"/>
                      <a:pt x="5091052" y="759461"/>
                      <a:pt x="5082670" y="759651"/>
                    </a:cubicBezTo>
                    <a:cubicBezTo>
                      <a:pt x="5057141" y="760033"/>
                      <a:pt x="5031614" y="759461"/>
                      <a:pt x="5006086" y="760795"/>
                    </a:cubicBezTo>
                    <a:cubicBezTo>
                      <a:pt x="4990465" y="761557"/>
                      <a:pt x="4974082" y="769367"/>
                      <a:pt x="4959602" y="766509"/>
                    </a:cubicBezTo>
                    <a:cubicBezTo>
                      <a:pt x="4930075" y="760985"/>
                      <a:pt x="4900546" y="773367"/>
                      <a:pt x="4871019" y="763081"/>
                    </a:cubicBezTo>
                    <a:cubicBezTo>
                      <a:pt x="4861873" y="760033"/>
                      <a:pt x="4849300" y="767653"/>
                      <a:pt x="4838250" y="768033"/>
                    </a:cubicBezTo>
                    <a:cubicBezTo>
                      <a:pt x="4810627" y="768985"/>
                      <a:pt x="4783004" y="768795"/>
                      <a:pt x="4755381" y="768605"/>
                    </a:cubicBezTo>
                    <a:cubicBezTo>
                      <a:pt x="4730614" y="768415"/>
                      <a:pt x="4704895" y="771081"/>
                      <a:pt x="4681083" y="765747"/>
                    </a:cubicBezTo>
                    <a:cubicBezTo>
                      <a:pt x="4656126" y="760033"/>
                      <a:pt x="4633647" y="760795"/>
                      <a:pt x="4609452" y="767271"/>
                    </a:cubicBezTo>
                    <a:cubicBezTo>
                      <a:pt x="4592878" y="771653"/>
                      <a:pt x="4575351" y="772225"/>
                      <a:pt x="4558207" y="773557"/>
                    </a:cubicBezTo>
                    <a:cubicBezTo>
                      <a:pt x="4539728" y="775081"/>
                      <a:pt x="4519343" y="771081"/>
                      <a:pt x="4502579" y="777367"/>
                    </a:cubicBezTo>
                    <a:cubicBezTo>
                      <a:pt x="4452665" y="796038"/>
                      <a:pt x="4401419" y="800038"/>
                      <a:pt x="4349222" y="800038"/>
                    </a:cubicBezTo>
                    <a:cubicBezTo>
                      <a:pt x="4339695" y="800038"/>
                      <a:pt x="4329979" y="797372"/>
                      <a:pt x="4320837" y="794514"/>
                    </a:cubicBezTo>
                    <a:cubicBezTo>
                      <a:pt x="4267493" y="777367"/>
                      <a:pt x="4213961" y="778891"/>
                      <a:pt x="4159667" y="789370"/>
                    </a:cubicBezTo>
                    <a:cubicBezTo>
                      <a:pt x="4148427" y="791656"/>
                      <a:pt x="4135854" y="792038"/>
                      <a:pt x="4124614" y="789752"/>
                    </a:cubicBezTo>
                    <a:cubicBezTo>
                      <a:pt x="4092989" y="783083"/>
                      <a:pt x="4062318" y="772033"/>
                      <a:pt x="4030503" y="767271"/>
                    </a:cubicBezTo>
                    <a:cubicBezTo>
                      <a:pt x="3977925" y="759461"/>
                      <a:pt x="3932394" y="785749"/>
                      <a:pt x="3885338" y="802896"/>
                    </a:cubicBezTo>
                    <a:cubicBezTo>
                      <a:pt x="3840569" y="819089"/>
                      <a:pt x="3802467" y="855666"/>
                      <a:pt x="3749506" y="847473"/>
                    </a:cubicBezTo>
                    <a:cubicBezTo>
                      <a:pt x="3744173" y="846711"/>
                      <a:pt x="3738267" y="851856"/>
                      <a:pt x="3732361" y="853190"/>
                    </a:cubicBezTo>
                    <a:cubicBezTo>
                      <a:pt x="3716168" y="856810"/>
                      <a:pt x="3699976" y="861190"/>
                      <a:pt x="3683591" y="862906"/>
                    </a:cubicBezTo>
                    <a:cubicBezTo>
                      <a:pt x="3663589" y="865192"/>
                      <a:pt x="3643204" y="864430"/>
                      <a:pt x="3623201" y="866334"/>
                    </a:cubicBezTo>
                    <a:cubicBezTo>
                      <a:pt x="3597482" y="868620"/>
                      <a:pt x="3572146" y="874716"/>
                      <a:pt x="3546617" y="874716"/>
                    </a:cubicBezTo>
                    <a:cubicBezTo>
                      <a:pt x="3526042" y="874716"/>
                      <a:pt x="3505657" y="867668"/>
                      <a:pt x="3485275" y="864238"/>
                    </a:cubicBezTo>
                    <a:cubicBezTo>
                      <a:pt x="3456508" y="859476"/>
                      <a:pt x="3424883" y="860810"/>
                      <a:pt x="3399546" y="848618"/>
                    </a:cubicBezTo>
                    <a:cubicBezTo>
                      <a:pt x="3372495" y="835663"/>
                      <a:pt x="3346776" y="829757"/>
                      <a:pt x="3318771" y="833757"/>
                    </a:cubicBezTo>
                    <a:cubicBezTo>
                      <a:pt x="3309437" y="835091"/>
                      <a:pt x="3297434" y="843093"/>
                      <a:pt x="3293244" y="851284"/>
                    </a:cubicBezTo>
                    <a:cubicBezTo>
                      <a:pt x="3283908" y="869572"/>
                      <a:pt x="3271145" y="872812"/>
                      <a:pt x="3253809" y="866524"/>
                    </a:cubicBezTo>
                    <a:cubicBezTo>
                      <a:pt x="3238758" y="861190"/>
                      <a:pt x="3220280" y="858524"/>
                      <a:pt x="3209993" y="848235"/>
                    </a:cubicBezTo>
                    <a:cubicBezTo>
                      <a:pt x="3180844" y="819089"/>
                      <a:pt x="3143695" y="818136"/>
                      <a:pt x="3107500" y="810326"/>
                    </a:cubicBezTo>
                    <a:cubicBezTo>
                      <a:pt x="3085403" y="805562"/>
                      <a:pt x="3064827" y="805372"/>
                      <a:pt x="3042728" y="808610"/>
                    </a:cubicBezTo>
                    <a:cubicBezTo>
                      <a:pt x="2994722" y="815850"/>
                      <a:pt x="2948047" y="805562"/>
                      <a:pt x="2901943" y="792418"/>
                    </a:cubicBezTo>
                    <a:cubicBezTo>
                      <a:pt x="2871462" y="783655"/>
                      <a:pt x="2840219" y="778321"/>
                      <a:pt x="2809930" y="769367"/>
                    </a:cubicBezTo>
                    <a:cubicBezTo>
                      <a:pt x="2787259" y="762509"/>
                      <a:pt x="2764590" y="754316"/>
                      <a:pt x="2743826" y="743268"/>
                    </a:cubicBezTo>
                    <a:cubicBezTo>
                      <a:pt x="2713723" y="727073"/>
                      <a:pt x="2687436" y="702689"/>
                      <a:pt x="2649143" y="709167"/>
                    </a:cubicBezTo>
                    <a:cubicBezTo>
                      <a:pt x="2615421" y="714881"/>
                      <a:pt x="2584942" y="702881"/>
                      <a:pt x="2554079" y="691450"/>
                    </a:cubicBezTo>
                    <a:cubicBezTo>
                      <a:pt x="2531409" y="683068"/>
                      <a:pt x="2508742" y="674494"/>
                      <a:pt x="2485307" y="669160"/>
                    </a:cubicBezTo>
                    <a:cubicBezTo>
                      <a:pt x="2457492" y="662873"/>
                      <a:pt x="2426059" y="665541"/>
                      <a:pt x="2401292" y="653919"/>
                    </a:cubicBezTo>
                    <a:cubicBezTo>
                      <a:pt x="2375383" y="641727"/>
                      <a:pt x="2353859" y="649919"/>
                      <a:pt x="2330806" y="653349"/>
                    </a:cubicBezTo>
                    <a:cubicBezTo>
                      <a:pt x="2294039" y="658683"/>
                      <a:pt x="2257459" y="668590"/>
                      <a:pt x="2220312" y="656015"/>
                    </a:cubicBezTo>
                    <a:cubicBezTo>
                      <a:pt x="2175163" y="640775"/>
                      <a:pt x="2130393" y="624392"/>
                      <a:pt x="2085054" y="609914"/>
                    </a:cubicBezTo>
                    <a:cubicBezTo>
                      <a:pt x="2067525" y="604387"/>
                      <a:pt x="2048668" y="602101"/>
                      <a:pt x="2030378" y="599625"/>
                    </a:cubicBezTo>
                    <a:cubicBezTo>
                      <a:pt x="2013043" y="597529"/>
                      <a:pt x="1992279" y="602863"/>
                      <a:pt x="1978940" y="594863"/>
                    </a:cubicBezTo>
                    <a:cubicBezTo>
                      <a:pt x="1944649" y="574288"/>
                      <a:pt x="1909408" y="564192"/>
                      <a:pt x="1869780" y="564192"/>
                    </a:cubicBezTo>
                    <a:cubicBezTo>
                      <a:pt x="1854920" y="564192"/>
                      <a:pt x="1840441" y="555618"/>
                      <a:pt x="1825393" y="554094"/>
                    </a:cubicBezTo>
                    <a:cubicBezTo>
                      <a:pt x="1804816" y="552190"/>
                      <a:pt x="1781194" y="547045"/>
                      <a:pt x="1763287" y="554286"/>
                    </a:cubicBezTo>
                    <a:cubicBezTo>
                      <a:pt x="1721185" y="571430"/>
                      <a:pt x="1687086" y="557142"/>
                      <a:pt x="1650317" y="540187"/>
                    </a:cubicBezTo>
                    <a:cubicBezTo>
                      <a:pt x="1614120" y="523423"/>
                      <a:pt x="1576019" y="510088"/>
                      <a:pt x="1537537" y="499038"/>
                    </a:cubicBezTo>
                    <a:cubicBezTo>
                      <a:pt x="1523059" y="495038"/>
                      <a:pt x="1505724" y="501706"/>
                      <a:pt x="1489720" y="503038"/>
                    </a:cubicBezTo>
                    <a:cubicBezTo>
                      <a:pt x="1484004" y="503420"/>
                      <a:pt x="1477717" y="503992"/>
                      <a:pt x="1472575" y="502086"/>
                    </a:cubicBezTo>
                    <a:cubicBezTo>
                      <a:pt x="1422854" y="483797"/>
                      <a:pt x="1372368" y="469891"/>
                      <a:pt x="1318456" y="479415"/>
                    </a:cubicBezTo>
                    <a:cubicBezTo>
                      <a:pt x="1313504" y="480369"/>
                      <a:pt x="1307978" y="478273"/>
                      <a:pt x="1303024" y="476939"/>
                    </a:cubicBezTo>
                    <a:cubicBezTo>
                      <a:pt x="1278829" y="470081"/>
                      <a:pt x="1255206" y="459223"/>
                      <a:pt x="1230633" y="456746"/>
                    </a:cubicBezTo>
                    <a:cubicBezTo>
                      <a:pt x="1170051" y="450650"/>
                      <a:pt x="1109091" y="448172"/>
                      <a:pt x="1048125" y="444172"/>
                    </a:cubicBezTo>
                    <a:cubicBezTo>
                      <a:pt x="1044315" y="443982"/>
                      <a:pt x="1040315" y="443982"/>
                      <a:pt x="1036887" y="442648"/>
                    </a:cubicBezTo>
                    <a:cubicBezTo>
                      <a:pt x="1014406" y="434456"/>
                      <a:pt x="994785" y="437124"/>
                      <a:pt x="975733" y="452744"/>
                    </a:cubicBezTo>
                    <a:cubicBezTo>
                      <a:pt x="967350" y="459603"/>
                      <a:pt x="955920" y="463223"/>
                      <a:pt x="945444" y="467033"/>
                    </a:cubicBezTo>
                    <a:cubicBezTo>
                      <a:pt x="930011" y="472749"/>
                      <a:pt x="914200" y="478273"/>
                      <a:pt x="898198" y="481893"/>
                    </a:cubicBezTo>
                    <a:cubicBezTo>
                      <a:pt x="882384" y="485321"/>
                      <a:pt x="865430" y="490084"/>
                      <a:pt x="850189" y="487417"/>
                    </a:cubicBezTo>
                    <a:cubicBezTo>
                      <a:pt x="822756" y="482655"/>
                      <a:pt x="796655" y="471987"/>
                      <a:pt x="769605" y="464937"/>
                    </a:cubicBezTo>
                    <a:cubicBezTo>
                      <a:pt x="760270" y="462461"/>
                      <a:pt x="749982" y="462843"/>
                      <a:pt x="740268" y="462651"/>
                    </a:cubicBezTo>
                    <a:cubicBezTo>
                      <a:pt x="717977" y="462081"/>
                      <a:pt x="695116" y="467605"/>
                      <a:pt x="674923" y="451792"/>
                    </a:cubicBezTo>
                    <a:cubicBezTo>
                      <a:pt x="656255" y="436934"/>
                      <a:pt x="637392" y="441314"/>
                      <a:pt x="617772" y="452554"/>
                    </a:cubicBezTo>
                    <a:cubicBezTo>
                      <a:pt x="603673" y="460557"/>
                      <a:pt x="587672" y="466843"/>
                      <a:pt x="571860" y="469891"/>
                    </a:cubicBezTo>
                    <a:cubicBezTo>
                      <a:pt x="550141" y="474081"/>
                      <a:pt x="528615" y="475797"/>
                      <a:pt x="505182" y="473319"/>
                    </a:cubicBezTo>
                    <a:cubicBezTo>
                      <a:pt x="488607" y="471605"/>
                      <a:pt x="475081" y="470843"/>
                      <a:pt x="462126" y="460747"/>
                    </a:cubicBezTo>
                    <a:cubicBezTo>
                      <a:pt x="460032" y="459223"/>
                      <a:pt x="456222" y="458841"/>
                      <a:pt x="453364" y="459033"/>
                    </a:cubicBezTo>
                    <a:cubicBezTo>
                      <a:pt x="415835" y="462271"/>
                      <a:pt x="378686" y="460557"/>
                      <a:pt x="340774" y="458268"/>
                    </a:cubicBezTo>
                    <a:cubicBezTo>
                      <a:pt x="292579" y="455222"/>
                      <a:pt x="241901" y="464175"/>
                      <a:pt x="200182" y="496180"/>
                    </a:cubicBezTo>
                    <a:cubicBezTo>
                      <a:pt x="194085" y="500944"/>
                      <a:pt x="184941" y="503038"/>
                      <a:pt x="176939" y="504182"/>
                    </a:cubicBezTo>
                    <a:cubicBezTo>
                      <a:pt x="139219" y="509134"/>
                      <a:pt x="101308" y="512564"/>
                      <a:pt x="63587" y="518088"/>
                    </a:cubicBezTo>
                    <a:cubicBezTo>
                      <a:pt x="43012" y="521137"/>
                      <a:pt x="21486" y="523805"/>
                      <a:pt x="2817" y="532187"/>
                    </a:cubicBezTo>
                    <a:lnTo>
                      <a:pt x="0" y="5333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417E3CDF-0144-4FB2-A798-156EC3104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>
                <a:off x="4628357" y="2991642"/>
                <a:ext cx="6858001" cy="874716"/>
              </a:xfrm>
              <a:custGeom>
                <a:avLst/>
                <a:gdLst>
                  <a:gd name="connsiteX0" fmla="*/ 0 w 6858001"/>
                  <a:gd name="connsiteY0" fmla="*/ 533314 h 874716"/>
                  <a:gd name="connsiteX1" fmla="*/ 0 w 6858001"/>
                  <a:gd name="connsiteY1" fmla="*/ 69206 h 874716"/>
                  <a:gd name="connsiteX2" fmla="*/ 21486 w 6858001"/>
                  <a:gd name="connsiteY2" fmla="*/ 71924 h 874716"/>
                  <a:gd name="connsiteX3" fmla="*/ 228948 w 6858001"/>
                  <a:gd name="connsiteY3" fmla="*/ 88116 h 874716"/>
                  <a:gd name="connsiteX4" fmla="*/ 313533 w 6858001"/>
                  <a:gd name="connsiteY4" fmla="*/ 62779 h 874716"/>
                  <a:gd name="connsiteX5" fmla="*/ 338870 w 6858001"/>
                  <a:gd name="connsiteY5" fmla="*/ 62207 h 874716"/>
                  <a:gd name="connsiteX6" fmla="*/ 395640 w 6858001"/>
                  <a:gd name="connsiteY6" fmla="*/ 72114 h 874716"/>
                  <a:gd name="connsiteX7" fmla="*/ 512802 w 6858001"/>
                  <a:gd name="connsiteY7" fmla="*/ 65446 h 874716"/>
                  <a:gd name="connsiteX8" fmla="*/ 556047 w 6858001"/>
                  <a:gd name="connsiteY8" fmla="*/ 55349 h 874716"/>
                  <a:gd name="connsiteX9" fmla="*/ 580050 w 6858001"/>
                  <a:gd name="connsiteY9" fmla="*/ 48871 h 874716"/>
                  <a:gd name="connsiteX10" fmla="*/ 703308 w 6858001"/>
                  <a:gd name="connsiteY10" fmla="*/ 30964 h 874716"/>
                  <a:gd name="connsiteX11" fmla="*/ 758174 w 6858001"/>
                  <a:gd name="connsiteY11" fmla="*/ 11724 h 874716"/>
                  <a:gd name="connsiteX12" fmla="*/ 773035 w 6858001"/>
                  <a:gd name="connsiteY12" fmla="*/ 8866 h 874716"/>
                  <a:gd name="connsiteX13" fmla="*/ 854379 w 6858001"/>
                  <a:gd name="connsiteY13" fmla="*/ 16866 h 874716"/>
                  <a:gd name="connsiteX14" fmla="*/ 915343 w 6858001"/>
                  <a:gd name="connsiteY14" fmla="*/ 47919 h 874716"/>
                  <a:gd name="connsiteX15" fmla="*/ 927155 w 6858001"/>
                  <a:gd name="connsiteY15" fmla="*/ 58397 h 874716"/>
                  <a:gd name="connsiteX16" fmla="*/ 1097087 w 6858001"/>
                  <a:gd name="connsiteY16" fmla="*/ 54777 h 874716"/>
                  <a:gd name="connsiteX17" fmla="*/ 1123185 w 6858001"/>
                  <a:gd name="connsiteY17" fmla="*/ 50395 h 874716"/>
                  <a:gd name="connsiteX18" fmla="*/ 1249302 w 6858001"/>
                  <a:gd name="connsiteY18" fmla="*/ 68684 h 874716"/>
                  <a:gd name="connsiteX19" fmla="*/ 1286069 w 6858001"/>
                  <a:gd name="connsiteY19" fmla="*/ 72304 h 874716"/>
                  <a:gd name="connsiteX20" fmla="*/ 1417899 w 6858001"/>
                  <a:gd name="connsiteY20" fmla="*/ 88688 h 874716"/>
                  <a:gd name="connsiteX21" fmla="*/ 1436568 w 6858001"/>
                  <a:gd name="connsiteY21" fmla="*/ 73448 h 874716"/>
                  <a:gd name="connsiteX22" fmla="*/ 1490292 w 6858001"/>
                  <a:gd name="connsiteY22" fmla="*/ 35154 h 874716"/>
                  <a:gd name="connsiteX23" fmla="*/ 1596213 w 6858001"/>
                  <a:gd name="connsiteY23" fmla="*/ 1245 h 874716"/>
                  <a:gd name="connsiteX24" fmla="*/ 1624980 w 6858001"/>
                  <a:gd name="connsiteY24" fmla="*/ 3150 h 874716"/>
                  <a:gd name="connsiteX25" fmla="*/ 1697753 w 6858001"/>
                  <a:gd name="connsiteY25" fmla="*/ 59731 h 874716"/>
                  <a:gd name="connsiteX26" fmla="*/ 1733188 w 6858001"/>
                  <a:gd name="connsiteY26" fmla="*/ 82400 h 874716"/>
                  <a:gd name="connsiteX27" fmla="*/ 1833775 w 6858001"/>
                  <a:gd name="connsiteY27" fmla="*/ 124121 h 874716"/>
                  <a:gd name="connsiteX28" fmla="*/ 1842158 w 6858001"/>
                  <a:gd name="connsiteY28" fmla="*/ 131742 h 874716"/>
                  <a:gd name="connsiteX29" fmla="*/ 1916454 w 6858001"/>
                  <a:gd name="connsiteY29" fmla="*/ 222233 h 874716"/>
                  <a:gd name="connsiteX30" fmla="*/ 1933219 w 6858001"/>
                  <a:gd name="connsiteY30" fmla="*/ 237663 h 874716"/>
                  <a:gd name="connsiteX31" fmla="*/ 1953413 w 6858001"/>
                  <a:gd name="connsiteY31" fmla="*/ 261668 h 874716"/>
                  <a:gd name="connsiteX32" fmla="*/ 2016469 w 6858001"/>
                  <a:gd name="connsiteY32" fmla="*/ 308151 h 874716"/>
                  <a:gd name="connsiteX33" fmla="*/ 2094578 w 6858001"/>
                  <a:gd name="connsiteY33" fmla="*/ 323010 h 874716"/>
                  <a:gd name="connsiteX34" fmla="*/ 2188879 w 6858001"/>
                  <a:gd name="connsiteY34" fmla="*/ 345681 h 874716"/>
                  <a:gd name="connsiteX35" fmla="*/ 2228314 w 6858001"/>
                  <a:gd name="connsiteY35" fmla="*/ 360921 h 874716"/>
                  <a:gd name="connsiteX36" fmla="*/ 2334044 w 6858001"/>
                  <a:gd name="connsiteY36" fmla="*/ 389878 h 874716"/>
                  <a:gd name="connsiteX37" fmla="*/ 2409485 w 6858001"/>
                  <a:gd name="connsiteY37" fmla="*/ 414263 h 874716"/>
                  <a:gd name="connsiteX38" fmla="*/ 2518264 w 6858001"/>
                  <a:gd name="connsiteY38" fmla="*/ 428552 h 874716"/>
                  <a:gd name="connsiteX39" fmla="*/ 2571034 w 6858001"/>
                  <a:gd name="connsiteY39" fmla="*/ 429122 h 874716"/>
                  <a:gd name="connsiteX40" fmla="*/ 2668001 w 6858001"/>
                  <a:gd name="connsiteY40" fmla="*/ 502276 h 874716"/>
                  <a:gd name="connsiteX41" fmla="*/ 2745348 w 6858001"/>
                  <a:gd name="connsiteY41" fmla="*/ 550666 h 874716"/>
                  <a:gd name="connsiteX42" fmla="*/ 2826694 w 6858001"/>
                  <a:gd name="connsiteY42" fmla="*/ 527233 h 874716"/>
                  <a:gd name="connsiteX43" fmla="*/ 2848793 w 6858001"/>
                  <a:gd name="connsiteY43" fmla="*/ 505134 h 874716"/>
                  <a:gd name="connsiteX44" fmla="*/ 2982148 w 6858001"/>
                  <a:gd name="connsiteY44" fmla="*/ 484179 h 874716"/>
                  <a:gd name="connsiteX45" fmla="*/ 3172654 w 6858001"/>
                  <a:gd name="connsiteY45" fmla="*/ 483417 h 874716"/>
                  <a:gd name="connsiteX46" fmla="*/ 3489467 w 6858001"/>
                  <a:gd name="connsiteY46" fmla="*/ 435790 h 874716"/>
                  <a:gd name="connsiteX47" fmla="*/ 3544713 w 6858001"/>
                  <a:gd name="connsiteY47" fmla="*/ 413691 h 874716"/>
                  <a:gd name="connsiteX48" fmla="*/ 3606817 w 6858001"/>
                  <a:gd name="connsiteY48" fmla="*/ 408167 h 874716"/>
                  <a:gd name="connsiteX49" fmla="*/ 3630632 w 6858001"/>
                  <a:gd name="connsiteY49" fmla="*/ 421693 h 874716"/>
                  <a:gd name="connsiteX50" fmla="*/ 3734837 w 6858001"/>
                  <a:gd name="connsiteY50" fmla="*/ 441886 h 874716"/>
                  <a:gd name="connsiteX51" fmla="*/ 3754652 w 6858001"/>
                  <a:gd name="connsiteY51" fmla="*/ 442268 h 874716"/>
                  <a:gd name="connsiteX52" fmla="*/ 3822472 w 6858001"/>
                  <a:gd name="connsiteY52" fmla="*/ 433694 h 874716"/>
                  <a:gd name="connsiteX53" fmla="*/ 3885338 w 6858001"/>
                  <a:gd name="connsiteY53" fmla="*/ 428742 h 874716"/>
                  <a:gd name="connsiteX54" fmla="*/ 4043839 w 6858001"/>
                  <a:gd name="connsiteY54" fmla="*/ 444934 h 874716"/>
                  <a:gd name="connsiteX55" fmla="*/ 4165383 w 6858001"/>
                  <a:gd name="connsiteY55" fmla="*/ 441124 h 874716"/>
                  <a:gd name="connsiteX56" fmla="*/ 4221391 w 6858001"/>
                  <a:gd name="connsiteY56" fmla="*/ 444934 h 874716"/>
                  <a:gd name="connsiteX57" fmla="*/ 4253014 w 6858001"/>
                  <a:gd name="connsiteY57" fmla="*/ 450650 h 874716"/>
                  <a:gd name="connsiteX58" fmla="*/ 4324645 w 6858001"/>
                  <a:gd name="connsiteY58" fmla="*/ 490466 h 874716"/>
                  <a:gd name="connsiteX59" fmla="*/ 4363890 w 6858001"/>
                  <a:gd name="connsiteY59" fmla="*/ 499420 h 874716"/>
                  <a:gd name="connsiteX60" fmla="*/ 4482004 w 6858001"/>
                  <a:gd name="connsiteY60" fmla="*/ 498658 h 874716"/>
                  <a:gd name="connsiteX61" fmla="*/ 4659174 w 6858001"/>
                  <a:gd name="connsiteY61" fmla="*/ 438648 h 874716"/>
                  <a:gd name="connsiteX62" fmla="*/ 4677655 w 6858001"/>
                  <a:gd name="connsiteY62" fmla="*/ 430646 h 874716"/>
                  <a:gd name="connsiteX63" fmla="*/ 4767764 w 6858001"/>
                  <a:gd name="connsiteY63" fmla="*/ 420739 h 874716"/>
                  <a:gd name="connsiteX64" fmla="*/ 4828916 w 6858001"/>
                  <a:gd name="connsiteY64" fmla="*/ 434266 h 874716"/>
                  <a:gd name="connsiteX65" fmla="*/ 4912168 w 6858001"/>
                  <a:gd name="connsiteY65" fmla="*/ 462271 h 874716"/>
                  <a:gd name="connsiteX66" fmla="*/ 4987037 w 6858001"/>
                  <a:gd name="connsiteY66" fmla="*/ 485703 h 874716"/>
                  <a:gd name="connsiteX67" fmla="*/ 5041521 w 6858001"/>
                  <a:gd name="connsiteY67" fmla="*/ 512182 h 874716"/>
                  <a:gd name="connsiteX68" fmla="*/ 5166113 w 6858001"/>
                  <a:gd name="connsiteY68" fmla="*/ 531615 h 874716"/>
                  <a:gd name="connsiteX69" fmla="*/ 5179067 w 6858001"/>
                  <a:gd name="connsiteY69" fmla="*/ 534853 h 874716"/>
                  <a:gd name="connsiteX70" fmla="*/ 5272796 w 6858001"/>
                  <a:gd name="connsiteY70" fmla="*/ 511230 h 874716"/>
                  <a:gd name="connsiteX71" fmla="*/ 5385384 w 6858001"/>
                  <a:gd name="connsiteY71" fmla="*/ 487227 h 874716"/>
                  <a:gd name="connsiteX72" fmla="*/ 5425582 w 6858001"/>
                  <a:gd name="connsiteY72" fmla="*/ 495418 h 874716"/>
                  <a:gd name="connsiteX73" fmla="*/ 5480637 w 6858001"/>
                  <a:gd name="connsiteY73" fmla="*/ 507040 h 874716"/>
                  <a:gd name="connsiteX74" fmla="*/ 5531693 w 6858001"/>
                  <a:gd name="connsiteY74" fmla="*/ 500944 h 874716"/>
                  <a:gd name="connsiteX75" fmla="*/ 5562746 w 6858001"/>
                  <a:gd name="connsiteY75" fmla="*/ 500372 h 874716"/>
                  <a:gd name="connsiteX76" fmla="*/ 5704483 w 6858001"/>
                  <a:gd name="connsiteY76" fmla="*/ 571620 h 874716"/>
                  <a:gd name="connsiteX77" fmla="*/ 5740488 w 6858001"/>
                  <a:gd name="connsiteY77" fmla="*/ 577526 h 874716"/>
                  <a:gd name="connsiteX78" fmla="*/ 5760873 w 6858001"/>
                  <a:gd name="connsiteY78" fmla="*/ 586291 h 874716"/>
                  <a:gd name="connsiteX79" fmla="*/ 5883751 w 6858001"/>
                  <a:gd name="connsiteY79" fmla="*/ 674686 h 874716"/>
                  <a:gd name="connsiteX80" fmla="*/ 5935949 w 6858001"/>
                  <a:gd name="connsiteY80" fmla="*/ 692592 h 874716"/>
                  <a:gd name="connsiteX81" fmla="*/ 5993291 w 6858001"/>
                  <a:gd name="connsiteY81" fmla="*/ 688972 h 874716"/>
                  <a:gd name="connsiteX82" fmla="*/ 6026440 w 6858001"/>
                  <a:gd name="connsiteY82" fmla="*/ 682496 h 874716"/>
                  <a:gd name="connsiteX83" fmla="*/ 6108738 w 6858001"/>
                  <a:gd name="connsiteY83" fmla="*/ 626296 h 874716"/>
                  <a:gd name="connsiteX84" fmla="*/ 6155602 w 6858001"/>
                  <a:gd name="connsiteY84" fmla="*/ 628202 h 874716"/>
                  <a:gd name="connsiteX85" fmla="*/ 6228756 w 6858001"/>
                  <a:gd name="connsiteY85" fmla="*/ 666873 h 874716"/>
                  <a:gd name="connsiteX86" fmla="*/ 6361539 w 6858001"/>
                  <a:gd name="connsiteY86" fmla="*/ 684210 h 874716"/>
                  <a:gd name="connsiteX87" fmla="*/ 6428979 w 6858001"/>
                  <a:gd name="connsiteY87" fmla="*/ 630106 h 874716"/>
                  <a:gd name="connsiteX88" fmla="*/ 6463840 w 6858001"/>
                  <a:gd name="connsiteY88" fmla="*/ 578098 h 874716"/>
                  <a:gd name="connsiteX89" fmla="*/ 6564620 w 6858001"/>
                  <a:gd name="connsiteY89" fmla="*/ 517708 h 874716"/>
                  <a:gd name="connsiteX90" fmla="*/ 6588625 w 6858001"/>
                  <a:gd name="connsiteY90" fmla="*/ 540187 h 874716"/>
                  <a:gd name="connsiteX91" fmla="*/ 6662541 w 6858001"/>
                  <a:gd name="connsiteY91" fmla="*/ 549714 h 874716"/>
                  <a:gd name="connsiteX92" fmla="*/ 6742552 w 6858001"/>
                  <a:gd name="connsiteY92" fmla="*/ 548952 h 874716"/>
                  <a:gd name="connsiteX93" fmla="*/ 6812063 w 6858001"/>
                  <a:gd name="connsiteY93" fmla="*/ 568430 h 874716"/>
                  <a:gd name="connsiteX94" fmla="*/ 6858001 w 6858001"/>
                  <a:gd name="connsiteY94" fmla="*/ 562267 h 874716"/>
                  <a:gd name="connsiteX95" fmla="*/ 6858001 w 6858001"/>
                  <a:gd name="connsiteY95" fmla="*/ 734520 h 874716"/>
                  <a:gd name="connsiteX96" fmla="*/ 6815516 w 6858001"/>
                  <a:gd name="connsiteY96" fmla="*/ 744220 h 874716"/>
                  <a:gd name="connsiteX97" fmla="*/ 6748458 w 6858001"/>
                  <a:gd name="connsiteY97" fmla="*/ 763271 h 874716"/>
                  <a:gd name="connsiteX98" fmla="*/ 6584812 w 6858001"/>
                  <a:gd name="connsiteY98" fmla="*/ 784797 h 874716"/>
                  <a:gd name="connsiteX99" fmla="*/ 6415833 w 6858001"/>
                  <a:gd name="connsiteY99" fmla="*/ 805562 h 874716"/>
                  <a:gd name="connsiteX100" fmla="*/ 6323058 w 6858001"/>
                  <a:gd name="connsiteY100" fmla="*/ 812420 h 874716"/>
                  <a:gd name="connsiteX101" fmla="*/ 6242093 w 6858001"/>
                  <a:gd name="connsiteY101" fmla="*/ 823281 h 874716"/>
                  <a:gd name="connsiteX102" fmla="*/ 6171605 w 6858001"/>
                  <a:gd name="connsiteY102" fmla="*/ 830139 h 874716"/>
                  <a:gd name="connsiteX103" fmla="*/ 6059397 w 6858001"/>
                  <a:gd name="connsiteY103" fmla="*/ 844045 h 874716"/>
                  <a:gd name="connsiteX104" fmla="*/ 6012723 w 6858001"/>
                  <a:gd name="connsiteY104" fmla="*/ 847665 h 874716"/>
                  <a:gd name="connsiteX105" fmla="*/ 5902610 w 6858001"/>
                  <a:gd name="connsiteY105" fmla="*/ 847473 h 874716"/>
                  <a:gd name="connsiteX106" fmla="*/ 5864318 w 6858001"/>
                  <a:gd name="connsiteY106" fmla="*/ 845569 h 874716"/>
                  <a:gd name="connsiteX107" fmla="*/ 5790592 w 6858001"/>
                  <a:gd name="connsiteY107" fmla="*/ 821947 h 874716"/>
                  <a:gd name="connsiteX108" fmla="*/ 5781830 w 6858001"/>
                  <a:gd name="connsiteY108" fmla="*/ 820233 h 874716"/>
                  <a:gd name="connsiteX109" fmla="*/ 5733440 w 6858001"/>
                  <a:gd name="connsiteY109" fmla="*/ 810896 h 874716"/>
                  <a:gd name="connsiteX110" fmla="*/ 5706959 w 6858001"/>
                  <a:gd name="connsiteY110" fmla="*/ 807848 h 874716"/>
                  <a:gd name="connsiteX111" fmla="*/ 5606372 w 6858001"/>
                  <a:gd name="connsiteY111" fmla="*/ 788417 h 874716"/>
                  <a:gd name="connsiteX112" fmla="*/ 5548460 w 6858001"/>
                  <a:gd name="connsiteY112" fmla="*/ 779273 h 874716"/>
                  <a:gd name="connsiteX113" fmla="*/ 5501594 w 6858001"/>
                  <a:gd name="connsiteY113" fmla="*/ 780607 h 874716"/>
                  <a:gd name="connsiteX114" fmla="*/ 5419295 w 6858001"/>
                  <a:gd name="connsiteY114" fmla="*/ 782321 h 874716"/>
                  <a:gd name="connsiteX115" fmla="*/ 5393005 w 6858001"/>
                  <a:gd name="connsiteY115" fmla="*/ 786703 h 874716"/>
                  <a:gd name="connsiteX116" fmla="*/ 5274129 w 6858001"/>
                  <a:gd name="connsiteY116" fmla="*/ 774129 h 874716"/>
                  <a:gd name="connsiteX117" fmla="*/ 5206308 w 6858001"/>
                  <a:gd name="connsiteY117" fmla="*/ 773177 h 874716"/>
                  <a:gd name="connsiteX118" fmla="*/ 5129916 w 6858001"/>
                  <a:gd name="connsiteY118" fmla="*/ 757554 h 874716"/>
                  <a:gd name="connsiteX119" fmla="*/ 5107627 w 6858001"/>
                  <a:gd name="connsiteY119" fmla="*/ 758316 h 874716"/>
                  <a:gd name="connsiteX120" fmla="*/ 5082670 w 6858001"/>
                  <a:gd name="connsiteY120" fmla="*/ 759651 h 874716"/>
                  <a:gd name="connsiteX121" fmla="*/ 5006086 w 6858001"/>
                  <a:gd name="connsiteY121" fmla="*/ 760795 h 874716"/>
                  <a:gd name="connsiteX122" fmla="*/ 4959602 w 6858001"/>
                  <a:gd name="connsiteY122" fmla="*/ 766509 h 874716"/>
                  <a:gd name="connsiteX123" fmla="*/ 4871019 w 6858001"/>
                  <a:gd name="connsiteY123" fmla="*/ 763081 h 874716"/>
                  <a:gd name="connsiteX124" fmla="*/ 4838250 w 6858001"/>
                  <a:gd name="connsiteY124" fmla="*/ 768033 h 874716"/>
                  <a:gd name="connsiteX125" fmla="*/ 4755381 w 6858001"/>
                  <a:gd name="connsiteY125" fmla="*/ 768605 h 874716"/>
                  <a:gd name="connsiteX126" fmla="*/ 4681083 w 6858001"/>
                  <a:gd name="connsiteY126" fmla="*/ 765747 h 874716"/>
                  <a:gd name="connsiteX127" fmla="*/ 4609452 w 6858001"/>
                  <a:gd name="connsiteY127" fmla="*/ 767271 h 874716"/>
                  <a:gd name="connsiteX128" fmla="*/ 4558207 w 6858001"/>
                  <a:gd name="connsiteY128" fmla="*/ 773557 h 874716"/>
                  <a:gd name="connsiteX129" fmla="*/ 4502579 w 6858001"/>
                  <a:gd name="connsiteY129" fmla="*/ 777367 h 874716"/>
                  <a:gd name="connsiteX130" fmla="*/ 4349222 w 6858001"/>
                  <a:gd name="connsiteY130" fmla="*/ 800038 h 874716"/>
                  <a:gd name="connsiteX131" fmla="*/ 4320837 w 6858001"/>
                  <a:gd name="connsiteY131" fmla="*/ 794514 h 874716"/>
                  <a:gd name="connsiteX132" fmla="*/ 4159667 w 6858001"/>
                  <a:gd name="connsiteY132" fmla="*/ 789370 h 874716"/>
                  <a:gd name="connsiteX133" fmla="*/ 4124614 w 6858001"/>
                  <a:gd name="connsiteY133" fmla="*/ 789752 h 874716"/>
                  <a:gd name="connsiteX134" fmla="*/ 4030503 w 6858001"/>
                  <a:gd name="connsiteY134" fmla="*/ 767271 h 874716"/>
                  <a:gd name="connsiteX135" fmla="*/ 3885338 w 6858001"/>
                  <a:gd name="connsiteY135" fmla="*/ 802896 h 874716"/>
                  <a:gd name="connsiteX136" fmla="*/ 3749506 w 6858001"/>
                  <a:gd name="connsiteY136" fmla="*/ 847473 h 874716"/>
                  <a:gd name="connsiteX137" fmla="*/ 3732361 w 6858001"/>
                  <a:gd name="connsiteY137" fmla="*/ 853190 h 874716"/>
                  <a:gd name="connsiteX138" fmla="*/ 3683591 w 6858001"/>
                  <a:gd name="connsiteY138" fmla="*/ 862906 h 874716"/>
                  <a:gd name="connsiteX139" fmla="*/ 3623201 w 6858001"/>
                  <a:gd name="connsiteY139" fmla="*/ 866334 h 874716"/>
                  <a:gd name="connsiteX140" fmla="*/ 3546617 w 6858001"/>
                  <a:gd name="connsiteY140" fmla="*/ 874716 h 874716"/>
                  <a:gd name="connsiteX141" fmla="*/ 3485275 w 6858001"/>
                  <a:gd name="connsiteY141" fmla="*/ 864238 h 874716"/>
                  <a:gd name="connsiteX142" fmla="*/ 3399546 w 6858001"/>
                  <a:gd name="connsiteY142" fmla="*/ 848618 h 874716"/>
                  <a:gd name="connsiteX143" fmla="*/ 3318771 w 6858001"/>
                  <a:gd name="connsiteY143" fmla="*/ 833757 h 874716"/>
                  <a:gd name="connsiteX144" fmla="*/ 3293244 w 6858001"/>
                  <a:gd name="connsiteY144" fmla="*/ 851284 h 874716"/>
                  <a:gd name="connsiteX145" fmla="*/ 3253809 w 6858001"/>
                  <a:gd name="connsiteY145" fmla="*/ 866524 h 874716"/>
                  <a:gd name="connsiteX146" fmla="*/ 3209993 w 6858001"/>
                  <a:gd name="connsiteY146" fmla="*/ 848235 h 874716"/>
                  <a:gd name="connsiteX147" fmla="*/ 3107500 w 6858001"/>
                  <a:gd name="connsiteY147" fmla="*/ 810326 h 874716"/>
                  <a:gd name="connsiteX148" fmla="*/ 3042728 w 6858001"/>
                  <a:gd name="connsiteY148" fmla="*/ 808610 h 874716"/>
                  <a:gd name="connsiteX149" fmla="*/ 2901943 w 6858001"/>
                  <a:gd name="connsiteY149" fmla="*/ 792418 h 874716"/>
                  <a:gd name="connsiteX150" fmla="*/ 2809930 w 6858001"/>
                  <a:gd name="connsiteY150" fmla="*/ 769367 h 874716"/>
                  <a:gd name="connsiteX151" fmla="*/ 2743826 w 6858001"/>
                  <a:gd name="connsiteY151" fmla="*/ 743268 h 874716"/>
                  <a:gd name="connsiteX152" fmla="*/ 2649143 w 6858001"/>
                  <a:gd name="connsiteY152" fmla="*/ 709167 h 874716"/>
                  <a:gd name="connsiteX153" fmla="*/ 2554079 w 6858001"/>
                  <a:gd name="connsiteY153" fmla="*/ 691450 h 874716"/>
                  <a:gd name="connsiteX154" fmla="*/ 2485307 w 6858001"/>
                  <a:gd name="connsiteY154" fmla="*/ 669160 h 874716"/>
                  <a:gd name="connsiteX155" fmla="*/ 2401292 w 6858001"/>
                  <a:gd name="connsiteY155" fmla="*/ 653919 h 874716"/>
                  <a:gd name="connsiteX156" fmla="*/ 2330806 w 6858001"/>
                  <a:gd name="connsiteY156" fmla="*/ 653349 h 874716"/>
                  <a:gd name="connsiteX157" fmla="*/ 2220312 w 6858001"/>
                  <a:gd name="connsiteY157" fmla="*/ 656015 h 874716"/>
                  <a:gd name="connsiteX158" fmla="*/ 2085054 w 6858001"/>
                  <a:gd name="connsiteY158" fmla="*/ 609914 h 874716"/>
                  <a:gd name="connsiteX159" fmla="*/ 2030378 w 6858001"/>
                  <a:gd name="connsiteY159" fmla="*/ 599625 h 874716"/>
                  <a:gd name="connsiteX160" fmla="*/ 1978940 w 6858001"/>
                  <a:gd name="connsiteY160" fmla="*/ 594863 h 874716"/>
                  <a:gd name="connsiteX161" fmla="*/ 1869780 w 6858001"/>
                  <a:gd name="connsiteY161" fmla="*/ 564192 h 874716"/>
                  <a:gd name="connsiteX162" fmla="*/ 1825393 w 6858001"/>
                  <a:gd name="connsiteY162" fmla="*/ 554094 h 874716"/>
                  <a:gd name="connsiteX163" fmla="*/ 1763287 w 6858001"/>
                  <a:gd name="connsiteY163" fmla="*/ 554286 h 874716"/>
                  <a:gd name="connsiteX164" fmla="*/ 1650317 w 6858001"/>
                  <a:gd name="connsiteY164" fmla="*/ 540187 h 874716"/>
                  <a:gd name="connsiteX165" fmla="*/ 1537537 w 6858001"/>
                  <a:gd name="connsiteY165" fmla="*/ 499038 h 874716"/>
                  <a:gd name="connsiteX166" fmla="*/ 1489720 w 6858001"/>
                  <a:gd name="connsiteY166" fmla="*/ 503038 h 874716"/>
                  <a:gd name="connsiteX167" fmla="*/ 1472575 w 6858001"/>
                  <a:gd name="connsiteY167" fmla="*/ 502086 h 874716"/>
                  <a:gd name="connsiteX168" fmla="*/ 1318456 w 6858001"/>
                  <a:gd name="connsiteY168" fmla="*/ 479415 h 874716"/>
                  <a:gd name="connsiteX169" fmla="*/ 1303024 w 6858001"/>
                  <a:gd name="connsiteY169" fmla="*/ 476939 h 874716"/>
                  <a:gd name="connsiteX170" fmla="*/ 1230633 w 6858001"/>
                  <a:gd name="connsiteY170" fmla="*/ 456746 h 874716"/>
                  <a:gd name="connsiteX171" fmla="*/ 1048125 w 6858001"/>
                  <a:gd name="connsiteY171" fmla="*/ 444172 h 874716"/>
                  <a:gd name="connsiteX172" fmla="*/ 1036887 w 6858001"/>
                  <a:gd name="connsiteY172" fmla="*/ 442648 h 874716"/>
                  <a:gd name="connsiteX173" fmla="*/ 975733 w 6858001"/>
                  <a:gd name="connsiteY173" fmla="*/ 452744 h 874716"/>
                  <a:gd name="connsiteX174" fmla="*/ 945444 w 6858001"/>
                  <a:gd name="connsiteY174" fmla="*/ 467033 h 874716"/>
                  <a:gd name="connsiteX175" fmla="*/ 898198 w 6858001"/>
                  <a:gd name="connsiteY175" fmla="*/ 481893 h 874716"/>
                  <a:gd name="connsiteX176" fmla="*/ 850189 w 6858001"/>
                  <a:gd name="connsiteY176" fmla="*/ 487417 h 874716"/>
                  <a:gd name="connsiteX177" fmla="*/ 769605 w 6858001"/>
                  <a:gd name="connsiteY177" fmla="*/ 464937 h 874716"/>
                  <a:gd name="connsiteX178" fmla="*/ 740268 w 6858001"/>
                  <a:gd name="connsiteY178" fmla="*/ 462651 h 874716"/>
                  <a:gd name="connsiteX179" fmla="*/ 674923 w 6858001"/>
                  <a:gd name="connsiteY179" fmla="*/ 451792 h 874716"/>
                  <a:gd name="connsiteX180" fmla="*/ 617772 w 6858001"/>
                  <a:gd name="connsiteY180" fmla="*/ 452554 h 874716"/>
                  <a:gd name="connsiteX181" fmla="*/ 571860 w 6858001"/>
                  <a:gd name="connsiteY181" fmla="*/ 469891 h 874716"/>
                  <a:gd name="connsiteX182" fmla="*/ 505182 w 6858001"/>
                  <a:gd name="connsiteY182" fmla="*/ 473319 h 874716"/>
                  <a:gd name="connsiteX183" fmla="*/ 462126 w 6858001"/>
                  <a:gd name="connsiteY183" fmla="*/ 460747 h 874716"/>
                  <a:gd name="connsiteX184" fmla="*/ 453364 w 6858001"/>
                  <a:gd name="connsiteY184" fmla="*/ 459033 h 874716"/>
                  <a:gd name="connsiteX185" fmla="*/ 340774 w 6858001"/>
                  <a:gd name="connsiteY185" fmla="*/ 458268 h 874716"/>
                  <a:gd name="connsiteX186" fmla="*/ 200182 w 6858001"/>
                  <a:gd name="connsiteY186" fmla="*/ 496180 h 874716"/>
                  <a:gd name="connsiteX187" fmla="*/ 176939 w 6858001"/>
                  <a:gd name="connsiteY187" fmla="*/ 504182 h 874716"/>
                  <a:gd name="connsiteX188" fmla="*/ 63587 w 6858001"/>
                  <a:gd name="connsiteY188" fmla="*/ 518088 h 874716"/>
                  <a:gd name="connsiteX189" fmla="*/ 2817 w 6858001"/>
                  <a:gd name="connsiteY189" fmla="*/ 532187 h 874716"/>
                  <a:gd name="connsiteX190" fmla="*/ 0 w 6858001"/>
                  <a:gd name="connsiteY190" fmla="*/ 533314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</a:cxnLst>
                <a:rect l="l" t="t" r="r" b="b"/>
                <a:pathLst>
                  <a:path w="6858001" h="874716">
                    <a:moveTo>
                      <a:pt x="0" y="533314"/>
                    </a:moveTo>
                    <a:lnTo>
                      <a:pt x="0" y="69206"/>
                    </a:lnTo>
                    <a:lnTo>
                      <a:pt x="21486" y="71924"/>
                    </a:lnTo>
                    <a:cubicBezTo>
                      <a:pt x="92546" y="60493"/>
                      <a:pt x="159604" y="87354"/>
                      <a:pt x="228948" y="88116"/>
                    </a:cubicBezTo>
                    <a:cubicBezTo>
                      <a:pt x="260382" y="88496"/>
                      <a:pt x="291435" y="94592"/>
                      <a:pt x="313533" y="62779"/>
                    </a:cubicBezTo>
                    <a:cubicBezTo>
                      <a:pt x="316389" y="58587"/>
                      <a:pt x="330298" y="60873"/>
                      <a:pt x="338870" y="62207"/>
                    </a:cubicBezTo>
                    <a:cubicBezTo>
                      <a:pt x="357921" y="65066"/>
                      <a:pt x="376781" y="72304"/>
                      <a:pt x="395640" y="72114"/>
                    </a:cubicBezTo>
                    <a:cubicBezTo>
                      <a:pt x="434695" y="71924"/>
                      <a:pt x="473939" y="68876"/>
                      <a:pt x="512802" y="65446"/>
                    </a:cubicBezTo>
                    <a:cubicBezTo>
                      <a:pt x="527470" y="64112"/>
                      <a:pt x="541569" y="58969"/>
                      <a:pt x="556047" y="55349"/>
                    </a:cubicBezTo>
                    <a:cubicBezTo>
                      <a:pt x="564048" y="53253"/>
                      <a:pt x="572622" y="47729"/>
                      <a:pt x="580050" y="48871"/>
                    </a:cubicBezTo>
                    <a:cubicBezTo>
                      <a:pt x="623106" y="55539"/>
                      <a:pt x="662541" y="39157"/>
                      <a:pt x="703308" y="30964"/>
                    </a:cubicBezTo>
                    <a:cubicBezTo>
                      <a:pt x="722169" y="27154"/>
                      <a:pt x="739886" y="18010"/>
                      <a:pt x="758174" y="11724"/>
                    </a:cubicBezTo>
                    <a:cubicBezTo>
                      <a:pt x="762936" y="10008"/>
                      <a:pt x="768271" y="8484"/>
                      <a:pt x="773035" y="8866"/>
                    </a:cubicBezTo>
                    <a:cubicBezTo>
                      <a:pt x="800276" y="11152"/>
                      <a:pt x="827329" y="14390"/>
                      <a:pt x="854379" y="16866"/>
                    </a:cubicBezTo>
                    <a:cubicBezTo>
                      <a:pt x="878956" y="19152"/>
                      <a:pt x="903722" y="19914"/>
                      <a:pt x="915343" y="47919"/>
                    </a:cubicBezTo>
                    <a:cubicBezTo>
                      <a:pt x="917059" y="52301"/>
                      <a:pt x="922773" y="55539"/>
                      <a:pt x="927155" y="58397"/>
                    </a:cubicBezTo>
                    <a:cubicBezTo>
                      <a:pt x="994785" y="102405"/>
                      <a:pt x="1030980" y="101261"/>
                      <a:pt x="1097087" y="54777"/>
                    </a:cubicBezTo>
                    <a:cubicBezTo>
                      <a:pt x="1103945" y="50015"/>
                      <a:pt x="1118613" y="46585"/>
                      <a:pt x="1123185" y="50395"/>
                    </a:cubicBezTo>
                    <a:cubicBezTo>
                      <a:pt x="1162049" y="82020"/>
                      <a:pt x="1204532" y="78590"/>
                      <a:pt x="1249302" y="68684"/>
                    </a:cubicBezTo>
                    <a:cubicBezTo>
                      <a:pt x="1260922" y="66018"/>
                      <a:pt x="1277307" y="66018"/>
                      <a:pt x="1286069" y="72304"/>
                    </a:cubicBezTo>
                    <a:cubicBezTo>
                      <a:pt x="1327790" y="101451"/>
                      <a:pt x="1372560" y="97261"/>
                      <a:pt x="1417899" y="88688"/>
                    </a:cubicBezTo>
                    <a:cubicBezTo>
                      <a:pt x="1424948" y="87354"/>
                      <a:pt x="1433522" y="80114"/>
                      <a:pt x="1436568" y="73448"/>
                    </a:cubicBezTo>
                    <a:cubicBezTo>
                      <a:pt x="1447428" y="49825"/>
                      <a:pt x="1467813" y="41823"/>
                      <a:pt x="1490292" y="35154"/>
                    </a:cubicBezTo>
                    <a:cubicBezTo>
                      <a:pt x="1525727" y="24296"/>
                      <a:pt x="1560588" y="11532"/>
                      <a:pt x="1596213" y="1245"/>
                    </a:cubicBezTo>
                    <a:cubicBezTo>
                      <a:pt x="1604978" y="-1231"/>
                      <a:pt x="1615836" y="293"/>
                      <a:pt x="1624980" y="3150"/>
                    </a:cubicBezTo>
                    <a:cubicBezTo>
                      <a:pt x="1656223" y="12866"/>
                      <a:pt x="1676036" y="37251"/>
                      <a:pt x="1697753" y="59731"/>
                    </a:cubicBezTo>
                    <a:cubicBezTo>
                      <a:pt x="1707279" y="69638"/>
                      <a:pt x="1720423" y="76686"/>
                      <a:pt x="1733188" y="82400"/>
                    </a:cubicBezTo>
                    <a:cubicBezTo>
                      <a:pt x="1766335" y="97071"/>
                      <a:pt x="1800246" y="110215"/>
                      <a:pt x="1833775" y="124121"/>
                    </a:cubicBezTo>
                    <a:cubicBezTo>
                      <a:pt x="1837013" y="125455"/>
                      <a:pt x="1839679" y="128884"/>
                      <a:pt x="1842158" y="131742"/>
                    </a:cubicBezTo>
                    <a:cubicBezTo>
                      <a:pt x="1866922" y="161843"/>
                      <a:pt x="1891497" y="192132"/>
                      <a:pt x="1916454" y="222233"/>
                    </a:cubicBezTo>
                    <a:cubicBezTo>
                      <a:pt x="1921216" y="227947"/>
                      <a:pt x="1928076" y="232139"/>
                      <a:pt x="1933219" y="237663"/>
                    </a:cubicBezTo>
                    <a:cubicBezTo>
                      <a:pt x="1940459" y="245283"/>
                      <a:pt x="1949603" y="252524"/>
                      <a:pt x="1953413" y="261668"/>
                    </a:cubicBezTo>
                    <a:cubicBezTo>
                      <a:pt x="1965224" y="290433"/>
                      <a:pt x="1987894" y="302817"/>
                      <a:pt x="2016469" y="308151"/>
                    </a:cubicBezTo>
                    <a:cubicBezTo>
                      <a:pt x="2042570" y="313104"/>
                      <a:pt x="2068669" y="317296"/>
                      <a:pt x="2094578" y="323010"/>
                    </a:cubicBezTo>
                    <a:cubicBezTo>
                      <a:pt x="2126201" y="329868"/>
                      <a:pt x="2157636" y="337298"/>
                      <a:pt x="2188879" y="345681"/>
                    </a:cubicBezTo>
                    <a:cubicBezTo>
                      <a:pt x="2202404" y="349301"/>
                      <a:pt x="2216692" y="353491"/>
                      <a:pt x="2228314" y="360921"/>
                    </a:cubicBezTo>
                    <a:cubicBezTo>
                      <a:pt x="2260890" y="381496"/>
                      <a:pt x="2295753" y="395402"/>
                      <a:pt x="2334044" y="389878"/>
                    </a:cubicBezTo>
                    <a:cubicBezTo>
                      <a:pt x="2364715" y="385496"/>
                      <a:pt x="2390434" y="396736"/>
                      <a:pt x="2409485" y="414263"/>
                    </a:cubicBezTo>
                    <a:cubicBezTo>
                      <a:pt x="2444158" y="446078"/>
                      <a:pt x="2481305" y="438838"/>
                      <a:pt x="2518264" y="428552"/>
                    </a:cubicBezTo>
                    <a:cubicBezTo>
                      <a:pt x="2537315" y="423217"/>
                      <a:pt x="2552935" y="423979"/>
                      <a:pt x="2571034" y="429122"/>
                    </a:cubicBezTo>
                    <a:cubicBezTo>
                      <a:pt x="2612945" y="441124"/>
                      <a:pt x="2640950" y="473701"/>
                      <a:pt x="2668001" y="502276"/>
                    </a:cubicBezTo>
                    <a:cubicBezTo>
                      <a:pt x="2691054" y="526661"/>
                      <a:pt x="2716963" y="540377"/>
                      <a:pt x="2745348" y="550666"/>
                    </a:cubicBezTo>
                    <a:cubicBezTo>
                      <a:pt x="2781163" y="563810"/>
                      <a:pt x="2809548" y="558858"/>
                      <a:pt x="2826694" y="527233"/>
                    </a:cubicBezTo>
                    <a:cubicBezTo>
                      <a:pt x="2831457" y="518278"/>
                      <a:pt x="2839839" y="507800"/>
                      <a:pt x="2848793" y="505134"/>
                    </a:cubicBezTo>
                    <a:cubicBezTo>
                      <a:pt x="2892037" y="491800"/>
                      <a:pt x="2935854" y="472367"/>
                      <a:pt x="2982148" y="484179"/>
                    </a:cubicBezTo>
                    <a:cubicBezTo>
                      <a:pt x="3046158" y="500372"/>
                      <a:pt x="3108644" y="499420"/>
                      <a:pt x="3172654" y="483417"/>
                    </a:cubicBezTo>
                    <a:cubicBezTo>
                      <a:pt x="3276480" y="457508"/>
                      <a:pt x="3380305" y="430076"/>
                      <a:pt x="3489467" y="435790"/>
                    </a:cubicBezTo>
                    <a:cubicBezTo>
                      <a:pt x="3507563" y="436742"/>
                      <a:pt x="3529090" y="425121"/>
                      <a:pt x="3544713" y="413691"/>
                    </a:cubicBezTo>
                    <a:cubicBezTo>
                      <a:pt x="3574622" y="391974"/>
                      <a:pt x="3573288" y="390258"/>
                      <a:pt x="3606817" y="408167"/>
                    </a:cubicBezTo>
                    <a:cubicBezTo>
                      <a:pt x="3614819" y="412549"/>
                      <a:pt x="3624725" y="415215"/>
                      <a:pt x="3630632" y="421693"/>
                    </a:cubicBezTo>
                    <a:cubicBezTo>
                      <a:pt x="3660731" y="454650"/>
                      <a:pt x="3697880" y="446648"/>
                      <a:pt x="3734837" y="441886"/>
                    </a:cubicBezTo>
                    <a:cubicBezTo>
                      <a:pt x="3741315" y="440934"/>
                      <a:pt x="3749125" y="439600"/>
                      <a:pt x="3754652" y="442268"/>
                    </a:cubicBezTo>
                    <a:cubicBezTo>
                      <a:pt x="3779607" y="454268"/>
                      <a:pt x="3800753" y="450078"/>
                      <a:pt x="3822472" y="433694"/>
                    </a:cubicBezTo>
                    <a:cubicBezTo>
                      <a:pt x="3841331" y="419597"/>
                      <a:pt x="3863049" y="411215"/>
                      <a:pt x="3885338" y="428742"/>
                    </a:cubicBezTo>
                    <a:cubicBezTo>
                      <a:pt x="3934870" y="467605"/>
                      <a:pt x="3987829" y="469509"/>
                      <a:pt x="4043839" y="444934"/>
                    </a:cubicBezTo>
                    <a:cubicBezTo>
                      <a:pt x="4083845" y="427407"/>
                      <a:pt x="4123280" y="423407"/>
                      <a:pt x="4165383" y="441124"/>
                    </a:cubicBezTo>
                    <a:cubicBezTo>
                      <a:pt x="4181576" y="447982"/>
                      <a:pt x="4202531" y="443410"/>
                      <a:pt x="4221391" y="444934"/>
                    </a:cubicBezTo>
                    <a:cubicBezTo>
                      <a:pt x="4232060" y="445696"/>
                      <a:pt x="4243872" y="445886"/>
                      <a:pt x="4253014" y="450650"/>
                    </a:cubicBezTo>
                    <a:cubicBezTo>
                      <a:pt x="4277401" y="462843"/>
                      <a:pt x="4300070" y="478463"/>
                      <a:pt x="4324645" y="490466"/>
                    </a:cubicBezTo>
                    <a:cubicBezTo>
                      <a:pt x="4336457" y="496180"/>
                      <a:pt x="4350554" y="499228"/>
                      <a:pt x="4363890" y="499420"/>
                    </a:cubicBezTo>
                    <a:cubicBezTo>
                      <a:pt x="4403325" y="500372"/>
                      <a:pt x="4442761" y="500372"/>
                      <a:pt x="4482004" y="498658"/>
                    </a:cubicBezTo>
                    <a:cubicBezTo>
                      <a:pt x="4546776" y="495990"/>
                      <a:pt x="4612500" y="495418"/>
                      <a:pt x="4659174" y="438648"/>
                    </a:cubicBezTo>
                    <a:cubicBezTo>
                      <a:pt x="4662986" y="434076"/>
                      <a:pt x="4671176" y="431408"/>
                      <a:pt x="4677655" y="430646"/>
                    </a:cubicBezTo>
                    <a:cubicBezTo>
                      <a:pt x="4707564" y="427027"/>
                      <a:pt x="4738235" y="426645"/>
                      <a:pt x="4767764" y="420739"/>
                    </a:cubicBezTo>
                    <a:cubicBezTo>
                      <a:pt x="4791386" y="415977"/>
                      <a:pt x="4811009" y="417501"/>
                      <a:pt x="4828916" y="434266"/>
                    </a:cubicBezTo>
                    <a:cubicBezTo>
                      <a:pt x="4852348" y="456364"/>
                      <a:pt x="4880925" y="469319"/>
                      <a:pt x="4912168" y="462271"/>
                    </a:cubicBezTo>
                    <a:cubicBezTo>
                      <a:pt x="4943409" y="455412"/>
                      <a:pt x="4963984" y="470271"/>
                      <a:pt x="4987037" y="485703"/>
                    </a:cubicBezTo>
                    <a:cubicBezTo>
                      <a:pt x="5003801" y="496942"/>
                      <a:pt x="5022852" y="511040"/>
                      <a:pt x="5041521" y="512182"/>
                    </a:cubicBezTo>
                    <a:cubicBezTo>
                      <a:pt x="5083814" y="514658"/>
                      <a:pt x="5120201" y="553904"/>
                      <a:pt x="5166113" y="531615"/>
                    </a:cubicBezTo>
                    <a:cubicBezTo>
                      <a:pt x="5169161" y="530091"/>
                      <a:pt x="5174685" y="533901"/>
                      <a:pt x="5179067" y="534853"/>
                    </a:cubicBezTo>
                    <a:cubicBezTo>
                      <a:pt x="5214121" y="542093"/>
                      <a:pt x="5247078" y="535043"/>
                      <a:pt x="5272796" y="511230"/>
                    </a:cubicBezTo>
                    <a:cubicBezTo>
                      <a:pt x="5306516" y="480177"/>
                      <a:pt x="5343855" y="477129"/>
                      <a:pt x="5385384" y="487227"/>
                    </a:cubicBezTo>
                    <a:cubicBezTo>
                      <a:pt x="5398721" y="490466"/>
                      <a:pt x="5412057" y="492752"/>
                      <a:pt x="5425582" y="495418"/>
                    </a:cubicBezTo>
                    <a:cubicBezTo>
                      <a:pt x="5443870" y="499228"/>
                      <a:pt x="5462351" y="503230"/>
                      <a:pt x="5480637" y="507040"/>
                    </a:cubicBezTo>
                    <a:cubicBezTo>
                      <a:pt x="5498356" y="510850"/>
                      <a:pt x="5517979" y="517326"/>
                      <a:pt x="5531693" y="500944"/>
                    </a:cubicBezTo>
                    <a:cubicBezTo>
                      <a:pt x="5543506" y="486845"/>
                      <a:pt x="5551888" y="488179"/>
                      <a:pt x="5562746" y="500372"/>
                    </a:cubicBezTo>
                    <a:cubicBezTo>
                      <a:pt x="5600467" y="543045"/>
                      <a:pt x="5646189" y="569716"/>
                      <a:pt x="5704483" y="571620"/>
                    </a:cubicBezTo>
                    <a:cubicBezTo>
                      <a:pt x="5716485" y="572002"/>
                      <a:pt x="5728678" y="574668"/>
                      <a:pt x="5740488" y="577526"/>
                    </a:cubicBezTo>
                    <a:cubicBezTo>
                      <a:pt x="5747728" y="579241"/>
                      <a:pt x="5756493" y="581147"/>
                      <a:pt x="5760873" y="586291"/>
                    </a:cubicBezTo>
                    <a:cubicBezTo>
                      <a:pt x="5794974" y="625534"/>
                      <a:pt x="5837457" y="652777"/>
                      <a:pt x="5883751" y="674686"/>
                    </a:cubicBezTo>
                    <a:cubicBezTo>
                      <a:pt x="5900323" y="682496"/>
                      <a:pt x="5918042" y="690306"/>
                      <a:pt x="5935949" y="692592"/>
                    </a:cubicBezTo>
                    <a:cubicBezTo>
                      <a:pt x="5954617" y="694878"/>
                      <a:pt x="5974240" y="691068"/>
                      <a:pt x="5993291" y="688972"/>
                    </a:cubicBezTo>
                    <a:cubicBezTo>
                      <a:pt x="6004531" y="687830"/>
                      <a:pt x="6017485" y="688020"/>
                      <a:pt x="6026440" y="682496"/>
                    </a:cubicBezTo>
                    <a:cubicBezTo>
                      <a:pt x="6054825" y="665159"/>
                      <a:pt x="6082258" y="646491"/>
                      <a:pt x="6108738" y="626296"/>
                    </a:cubicBezTo>
                    <a:cubicBezTo>
                      <a:pt x="6131409" y="608960"/>
                      <a:pt x="6135981" y="606483"/>
                      <a:pt x="6155602" y="628202"/>
                    </a:cubicBezTo>
                    <a:cubicBezTo>
                      <a:pt x="6175797" y="650491"/>
                      <a:pt x="6200944" y="662111"/>
                      <a:pt x="6228756" y="666873"/>
                    </a:cubicBezTo>
                    <a:cubicBezTo>
                      <a:pt x="6272764" y="674304"/>
                      <a:pt x="6317151" y="680590"/>
                      <a:pt x="6361539" y="684210"/>
                    </a:cubicBezTo>
                    <a:cubicBezTo>
                      <a:pt x="6401736" y="687448"/>
                      <a:pt x="6420977" y="669922"/>
                      <a:pt x="6428979" y="630106"/>
                    </a:cubicBezTo>
                    <a:cubicBezTo>
                      <a:pt x="6433551" y="608007"/>
                      <a:pt x="6439458" y="584003"/>
                      <a:pt x="6463840" y="578098"/>
                    </a:cubicBezTo>
                    <a:cubicBezTo>
                      <a:pt x="6503658" y="568572"/>
                      <a:pt x="6544997" y="564382"/>
                      <a:pt x="6564620" y="517708"/>
                    </a:cubicBezTo>
                    <a:cubicBezTo>
                      <a:pt x="6575478" y="527995"/>
                      <a:pt x="6582146" y="534091"/>
                      <a:pt x="6588625" y="540187"/>
                    </a:cubicBezTo>
                    <a:cubicBezTo>
                      <a:pt x="6606531" y="557142"/>
                      <a:pt x="6643678" y="564382"/>
                      <a:pt x="6662541" y="549714"/>
                    </a:cubicBezTo>
                    <a:cubicBezTo>
                      <a:pt x="6690354" y="528377"/>
                      <a:pt x="6715883" y="532377"/>
                      <a:pt x="6742552" y="548952"/>
                    </a:cubicBezTo>
                    <a:cubicBezTo>
                      <a:pt x="6764841" y="562668"/>
                      <a:pt x="6788417" y="567954"/>
                      <a:pt x="6812063" y="568430"/>
                    </a:cubicBezTo>
                    <a:lnTo>
                      <a:pt x="6858001" y="562267"/>
                    </a:lnTo>
                    <a:lnTo>
                      <a:pt x="6858001" y="734520"/>
                    </a:lnTo>
                    <a:lnTo>
                      <a:pt x="6815516" y="744220"/>
                    </a:lnTo>
                    <a:cubicBezTo>
                      <a:pt x="6793035" y="749744"/>
                      <a:pt x="6771319" y="759651"/>
                      <a:pt x="6748458" y="763271"/>
                    </a:cubicBezTo>
                    <a:cubicBezTo>
                      <a:pt x="6694164" y="771843"/>
                      <a:pt x="6639488" y="777939"/>
                      <a:pt x="6584812" y="784797"/>
                    </a:cubicBezTo>
                    <a:cubicBezTo>
                      <a:pt x="6528424" y="791846"/>
                      <a:pt x="6472225" y="799276"/>
                      <a:pt x="6415833" y="805562"/>
                    </a:cubicBezTo>
                    <a:cubicBezTo>
                      <a:pt x="6384972" y="808802"/>
                      <a:pt x="6353919" y="809372"/>
                      <a:pt x="6323058" y="812420"/>
                    </a:cubicBezTo>
                    <a:cubicBezTo>
                      <a:pt x="6296005" y="815088"/>
                      <a:pt x="6269144" y="820041"/>
                      <a:pt x="6242093" y="823281"/>
                    </a:cubicBezTo>
                    <a:cubicBezTo>
                      <a:pt x="6218660" y="825947"/>
                      <a:pt x="6195037" y="827471"/>
                      <a:pt x="6171605" y="830139"/>
                    </a:cubicBezTo>
                    <a:cubicBezTo>
                      <a:pt x="6134075" y="834519"/>
                      <a:pt x="6096736" y="839473"/>
                      <a:pt x="6059397" y="844045"/>
                    </a:cubicBezTo>
                    <a:cubicBezTo>
                      <a:pt x="6043776" y="845759"/>
                      <a:pt x="6027392" y="850522"/>
                      <a:pt x="6012723" y="847665"/>
                    </a:cubicBezTo>
                    <a:cubicBezTo>
                      <a:pt x="5975764" y="840425"/>
                      <a:pt x="5939377" y="842521"/>
                      <a:pt x="5902610" y="847473"/>
                    </a:cubicBezTo>
                    <a:cubicBezTo>
                      <a:pt x="5890037" y="849190"/>
                      <a:pt x="5876511" y="848808"/>
                      <a:pt x="5864318" y="845569"/>
                    </a:cubicBezTo>
                    <a:cubicBezTo>
                      <a:pt x="5839361" y="839091"/>
                      <a:pt x="5815169" y="829947"/>
                      <a:pt x="5790592" y="821947"/>
                    </a:cubicBezTo>
                    <a:cubicBezTo>
                      <a:pt x="5787924" y="820995"/>
                      <a:pt x="5784686" y="820803"/>
                      <a:pt x="5781830" y="820233"/>
                    </a:cubicBezTo>
                    <a:cubicBezTo>
                      <a:pt x="5765635" y="816992"/>
                      <a:pt x="5749634" y="813754"/>
                      <a:pt x="5733440" y="810896"/>
                    </a:cubicBezTo>
                    <a:cubicBezTo>
                      <a:pt x="5724678" y="809372"/>
                      <a:pt x="5715723" y="809182"/>
                      <a:pt x="5706959" y="807848"/>
                    </a:cubicBezTo>
                    <a:cubicBezTo>
                      <a:pt x="5673050" y="802514"/>
                      <a:pt x="5635711" y="811468"/>
                      <a:pt x="5606372" y="788417"/>
                    </a:cubicBezTo>
                    <a:cubicBezTo>
                      <a:pt x="5587321" y="773557"/>
                      <a:pt x="5568842" y="776987"/>
                      <a:pt x="5548460" y="779273"/>
                    </a:cubicBezTo>
                    <a:cubicBezTo>
                      <a:pt x="5533027" y="780987"/>
                      <a:pt x="5517215" y="780415"/>
                      <a:pt x="5501594" y="780607"/>
                    </a:cubicBezTo>
                    <a:cubicBezTo>
                      <a:pt x="5474161" y="781177"/>
                      <a:pt x="5446728" y="781369"/>
                      <a:pt x="5419295" y="782321"/>
                    </a:cubicBezTo>
                    <a:cubicBezTo>
                      <a:pt x="5410531" y="782701"/>
                      <a:pt x="5401579" y="787465"/>
                      <a:pt x="5393005" y="786703"/>
                    </a:cubicBezTo>
                    <a:cubicBezTo>
                      <a:pt x="5353379" y="783083"/>
                      <a:pt x="5313754" y="777367"/>
                      <a:pt x="5274129" y="774129"/>
                    </a:cubicBezTo>
                    <a:cubicBezTo>
                      <a:pt x="5251650" y="772225"/>
                      <a:pt x="5228597" y="775843"/>
                      <a:pt x="5206308" y="773177"/>
                    </a:cubicBezTo>
                    <a:cubicBezTo>
                      <a:pt x="5180591" y="770129"/>
                      <a:pt x="5155445" y="762319"/>
                      <a:pt x="5129916" y="757554"/>
                    </a:cubicBezTo>
                    <a:cubicBezTo>
                      <a:pt x="5122867" y="756222"/>
                      <a:pt x="5115057" y="757936"/>
                      <a:pt x="5107627" y="758316"/>
                    </a:cubicBezTo>
                    <a:cubicBezTo>
                      <a:pt x="5099245" y="758699"/>
                      <a:pt x="5091052" y="759461"/>
                      <a:pt x="5082670" y="759651"/>
                    </a:cubicBezTo>
                    <a:cubicBezTo>
                      <a:pt x="5057141" y="760033"/>
                      <a:pt x="5031614" y="759461"/>
                      <a:pt x="5006086" y="760795"/>
                    </a:cubicBezTo>
                    <a:cubicBezTo>
                      <a:pt x="4990465" y="761557"/>
                      <a:pt x="4974082" y="769367"/>
                      <a:pt x="4959602" y="766509"/>
                    </a:cubicBezTo>
                    <a:cubicBezTo>
                      <a:pt x="4930075" y="760985"/>
                      <a:pt x="4900546" y="773367"/>
                      <a:pt x="4871019" y="763081"/>
                    </a:cubicBezTo>
                    <a:cubicBezTo>
                      <a:pt x="4861873" y="760033"/>
                      <a:pt x="4849300" y="767653"/>
                      <a:pt x="4838250" y="768033"/>
                    </a:cubicBezTo>
                    <a:cubicBezTo>
                      <a:pt x="4810627" y="768985"/>
                      <a:pt x="4783004" y="768795"/>
                      <a:pt x="4755381" y="768605"/>
                    </a:cubicBezTo>
                    <a:cubicBezTo>
                      <a:pt x="4730614" y="768415"/>
                      <a:pt x="4704895" y="771081"/>
                      <a:pt x="4681083" y="765747"/>
                    </a:cubicBezTo>
                    <a:cubicBezTo>
                      <a:pt x="4656126" y="760033"/>
                      <a:pt x="4633647" y="760795"/>
                      <a:pt x="4609452" y="767271"/>
                    </a:cubicBezTo>
                    <a:cubicBezTo>
                      <a:pt x="4592878" y="771653"/>
                      <a:pt x="4575351" y="772225"/>
                      <a:pt x="4558207" y="773557"/>
                    </a:cubicBezTo>
                    <a:cubicBezTo>
                      <a:pt x="4539728" y="775081"/>
                      <a:pt x="4519343" y="771081"/>
                      <a:pt x="4502579" y="777367"/>
                    </a:cubicBezTo>
                    <a:cubicBezTo>
                      <a:pt x="4452665" y="796038"/>
                      <a:pt x="4401419" y="800038"/>
                      <a:pt x="4349222" y="800038"/>
                    </a:cubicBezTo>
                    <a:cubicBezTo>
                      <a:pt x="4339695" y="800038"/>
                      <a:pt x="4329979" y="797372"/>
                      <a:pt x="4320837" y="794514"/>
                    </a:cubicBezTo>
                    <a:cubicBezTo>
                      <a:pt x="4267493" y="777367"/>
                      <a:pt x="4213961" y="778891"/>
                      <a:pt x="4159667" y="789370"/>
                    </a:cubicBezTo>
                    <a:cubicBezTo>
                      <a:pt x="4148427" y="791656"/>
                      <a:pt x="4135854" y="792038"/>
                      <a:pt x="4124614" y="789752"/>
                    </a:cubicBezTo>
                    <a:cubicBezTo>
                      <a:pt x="4092989" y="783083"/>
                      <a:pt x="4062318" y="772033"/>
                      <a:pt x="4030503" y="767271"/>
                    </a:cubicBezTo>
                    <a:cubicBezTo>
                      <a:pt x="3977925" y="759461"/>
                      <a:pt x="3932394" y="785749"/>
                      <a:pt x="3885338" y="802896"/>
                    </a:cubicBezTo>
                    <a:cubicBezTo>
                      <a:pt x="3840569" y="819089"/>
                      <a:pt x="3802467" y="855666"/>
                      <a:pt x="3749506" y="847473"/>
                    </a:cubicBezTo>
                    <a:cubicBezTo>
                      <a:pt x="3744173" y="846711"/>
                      <a:pt x="3738267" y="851856"/>
                      <a:pt x="3732361" y="853190"/>
                    </a:cubicBezTo>
                    <a:cubicBezTo>
                      <a:pt x="3716168" y="856810"/>
                      <a:pt x="3699976" y="861190"/>
                      <a:pt x="3683591" y="862906"/>
                    </a:cubicBezTo>
                    <a:cubicBezTo>
                      <a:pt x="3663589" y="865192"/>
                      <a:pt x="3643204" y="864430"/>
                      <a:pt x="3623201" y="866334"/>
                    </a:cubicBezTo>
                    <a:cubicBezTo>
                      <a:pt x="3597482" y="868620"/>
                      <a:pt x="3572146" y="874716"/>
                      <a:pt x="3546617" y="874716"/>
                    </a:cubicBezTo>
                    <a:cubicBezTo>
                      <a:pt x="3526042" y="874716"/>
                      <a:pt x="3505657" y="867668"/>
                      <a:pt x="3485275" y="864238"/>
                    </a:cubicBezTo>
                    <a:cubicBezTo>
                      <a:pt x="3456508" y="859476"/>
                      <a:pt x="3424883" y="860810"/>
                      <a:pt x="3399546" y="848618"/>
                    </a:cubicBezTo>
                    <a:cubicBezTo>
                      <a:pt x="3372495" y="835663"/>
                      <a:pt x="3346776" y="829757"/>
                      <a:pt x="3318771" y="833757"/>
                    </a:cubicBezTo>
                    <a:cubicBezTo>
                      <a:pt x="3309437" y="835091"/>
                      <a:pt x="3297434" y="843093"/>
                      <a:pt x="3293244" y="851284"/>
                    </a:cubicBezTo>
                    <a:cubicBezTo>
                      <a:pt x="3283908" y="869572"/>
                      <a:pt x="3271145" y="872812"/>
                      <a:pt x="3253809" y="866524"/>
                    </a:cubicBezTo>
                    <a:cubicBezTo>
                      <a:pt x="3238758" y="861190"/>
                      <a:pt x="3220280" y="858524"/>
                      <a:pt x="3209993" y="848235"/>
                    </a:cubicBezTo>
                    <a:cubicBezTo>
                      <a:pt x="3180844" y="819089"/>
                      <a:pt x="3143695" y="818136"/>
                      <a:pt x="3107500" y="810326"/>
                    </a:cubicBezTo>
                    <a:cubicBezTo>
                      <a:pt x="3085403" y="805562"/>
                      <a:pt x="3064827" y="805372"/>
                      <a:pt x="3042728" y="808610"/>
                    </a:cubicBezTo>
                    <a:cubicBezTo>
                      <a:pt x="2994722" y="815850"/>
                      <a:pt x="2948047" y="805562"/>
                      <a:pt x="2901943" y="792418"/>
                    </a:cubicBezTo>
                    <a:cubicBezTo>
                      <a:pt x="2871462" y="783655"/>
                      <a:pt x="2840219" y="778321"/>
                      <a:pt x="2809930" y="769367"/>
                    </a:cubicBezTo>
                    <a:cubicBezTo>
                      <a:pt x="2787259" y="762509"/>
                      <a:pt x="2764590" y="754316"/>
                      <a:pt x="2743826" y="743268"/>
                    </a:cubicBezTo>
                    <a:cubicBezTo>
                      <a:pt x="2713723" y="727073"/>
                      <a:pt x="2687436" y="702689"/>
                      <a:pt x="2649143" y="709167"/>
                    </a:cubicBezTo>
                    <a:cubicBezTo>
                      <a:pt x="2615421" y="714881"/>
                      <a:pt x="2584942" y="702881"/>
                      <a:pt x="2554079" y="691450"/>
                    </a:cubicBezTo>
                    <a:cubicBezTo>
                      <a:pt x="2531409" y="683068"/>
                      <a:pt x="2508742" y="674494"/>
                      <a:pt x="2485307" y="669160"/>
                    </a:cubicBezTo>
                    <a:cubicBezTo>
                      <a:pt x="2457492" y="662873"/>
                      <a:pt x="2426059" y="665541"/>
                      <a:pt x="2401292" y="653919"/>
                    </a:cubicBezTo>
                    <a:cubicBezTo>
                      <a:pt x="2375383" y="641727"/>
                      <a:pt x="2353859" y="649919"/>
                      <a:pt x="2330806" y="653349"/>
                    </a:cubicBezTo>
                    <a:cubicBezTo>
                      <a:pt x="2294039" y="658683"/>
                      <a:pt x="2257459" y="668590"/>
                      <a:pt x="2220312" y="656015"/>
                    </a:cubicBezTo>
                    <a:cubicBezTo>
                      <a:pt x="2175163" y="640775"/>
                      <a:pt x="2130393" y="624392"/>
                      <a:pt x="2085054" y="609914"/>
                    </a:cubicBezTo>
                    <a:cubicBezTo>
                      <a:pt x="2067525" y="604387"/>
                      <a:pt x="2048668" y="602101"/>
                      <a:pt x="2030378" y="599625"/>
                    </a:cubicBezTo>
                    <a:cubicBezTo>
                      <a:pt x="2013043" y="597529"/>
                      <a:pt x="1992279" y="602863"/>
                      <a:pt x="1978940" y="594863"/>
                    </a:cubicBezTo>
                    <a:cubicBezTo>
                      <a:pt x="1944649" y="574288"/>
                      <a:pt x="1909408" y="564192"/>
                      <a:pt x="1869780" y="564192"/>
                    </a:cubicBezTo>
                    <a:cubicBezTo>
                      <a:pt x="1854920" y="564192"/>
                      <a:pt x="1840441" y="555618"/>
                      <a:pt x="1825393" y="554094"/>
                    </a:cubicBezTo>
                    <a:cubicBezTo>
                      <a:pt x="1804816" y="552190"/>
                      <a:pt x="1781194" y="547045"/>
                      <a:pt x="1763287" y="554286"/>
                    </a:cubicBezTo>
                    <a:cubicBezTo>
                      <a:pt x="1721185" y="571430"/>
                      <a:pt x="1687086" y="557142"/>
                      <a:pt x="1650317" y="540187"/>
                    </a:cubicBezTo>
                    <a:cubicBezTo>
                      <a:pt x="1614120" y="523423"/>
                      <a:pt x="1576019" y="510088"/>
                      <a:pt x="1537537" y="499038"/>
                    </a:cubicBezTo>
                    <a:cubicBezTo>
                      <a:pt x="1523059" y="495038"/>
                      <a:pt x="1505724" y="501706"/>
                      <a:pt x="1489720" y="503038"/>
                    </a:cubicBezTo>
                    <a:cubicBezTo>
                      <a:pt x="1484004" y="503420"/>
                      <a:pt x="1477717" y="503992"/>
                      <a:pt x="1472575" y="502086"/>
                    </a:cubicBezTo>
                    <a:cubicBezTo>
                      <a:pt x="1422854" y="483797"/>
                      <a:pt x="1372368" y="469891"/>
                      <a:pt x="1318456" y="479415"/>
                    </a:cubicBezTo>
                    <a:cubicBezTo>
                      <a:pt x="1313504" y="480369"/>
                      <a:pt x="1307978" y="478273"/>
                      <a:pt x="1303024" y="476939"/>
                    </a:cubicBezTo>
                    <a:cubicBezTo>
                      <a:pt x="1278829" y="470081"/>
                      <a:pt x="1255206" y="459223"/>
                      <a:pt x="1230633" y="456746"/>
                    </a:cubicBezTo>
                    <a:cubicBezTo>
                      <a:pt x="1170051" y="450650"/>
                      <a:pt x="1109091" y="448172"/>
                      <a:pt x="1048125" y="444172"/>
                    </a:cubicBezTo>
                    <a:cubicBezTo>
                      <a:pt x="1044315" y="443982"/>
                      <a:pt x="1040315" y="443982"/>
                      <a:pt x="1036887" y="442648"/>
                    </a:cubicBezTo>
                    <a:cubicBezTo>
                      <a:pt x="1014406" y="434456"/>
                      <a:pt x="994785" y="437124"/>
                      <a:pt x="975733" y="452744"/>
                    </a:cubicBezTo>
                    <a:cubicBezTo>
                      <a:pt x="967350" y="459603"/>
                      <a:pt x="955920" y="463223"/>
                      <a:pt x="945444" y="467033"/>
                    </a:cubicBezTo>
                    <a:cubicBezTo>
                      <a:pt x="930011" y="472749"/>
                      <a:pt x="914200" y="478273"/>
                      <a:pt x="898198" y="481893"/>
                    </a:cubicBezTo>
                    <a:cubicBezTo>
                      <a:pt x="882384" y="485321"/>
                      <a:pt x="865430" y="490084"/>
                      <a:pt x="850189" y="487417"/>
                    </a:cubicBezTo>
                    <a:cubicBezTo>
                      <a:pt x="822756" y="482655"/>
                      <a:pt x="796655" y="471987"/>
                      <a:pt x="769605" y="464937"/>
                    </a:cubicBezTo>
                    <a:cubicBezTo>
                      <a:pt x="760270" y="462461"/>
                      <a:pt x="749982" y="462843"/>
                      <a:pt x="740268" y="462651"/>
                    </a:cubicBezTo>
                    <a:cubicBezTo>
                      <a:pt x="717977" y="462081"/>
                      <a:pt x="695116" y="467605"/>
                      <a:pt x="674923" y="451792"/>
                    </a:cubicBezTo>
                    <a:cubicBezTo>
                      <a:pt x="656255" y="436934"/>
                      <a:pt x="637392" y="441314"/>
                      <a:pt x="617772" y="452554"/>
                    </a:cubicBezTo>
                    <a:cubicBezTo>
                      <a:pt x="603673" y="460557"/>
                      <a:pt x="587672" y="466843"/>
                      <a:pt x="571860" y="469891"/>
                    </a:cubicBezTo>
                    <a:cubicBezTo>
                      <a:pt x="550141" y="474081"/>
                      <a:pt x="528615" y="475797"/>
                      <a:pt x="505182" y="473319"/>
                    </a:cubicBezTo>
                    <a:cubicBezTo>
                      <a:pt x="488607" y="471605"/>
                      <a:pt x="475081" y="470843"/>
                      <a:pt x="462126" y="460747"/>
                    </a:cubicBezTo>
                    <a:cubicBezTo>
                      <a:pt x="460032" y="459223"/>
                      <a:pt x="456222" y="458841"/>
                      <a:pt x="453364" y="459033"/>
                    </a:cubicBezTo>
                    <a:cubicBezTo>
                      <a:pt x="415835" y="462271"/>
                      <a:pt x="378686" y="460557"/>
                      <a:pt x="340774" y="458268"/>
                    </a:cubicBezTo>
                    <a:cubicBezTo>
                      <a:pt x="292579" y="455222"/>
                      <a:pt x="241901" y="464175"/>
                      <a:pt x="200182" y="496180"/>
                    </a:cubicBezTo>
                    <a:cubicBezTo>
                      <a:pt x="194085" y="500944"/>
                      <a:pt x="184941" y="503038"/>
                      <a:pt x="176939" y="504182"/>
                    </a:cubicBezTo>
                    <a:cubicBezTo>
                      <a:pt x="139219" y="509134"/>
                      <a:pt x="101308" y="512564"/>
                      <a:pt x="63587" y="518088"/>
                    </a:cubicBezTo>
                    <a:cubicBezTo>
                      <a:pt x="43012" y="521137"/>
                      <a:pt x="21486" y="523805"/>
                      <a:pt x="2817" y="532187"/>
                    </a:cubicBezTo>
                    <a:lnTo>
                      <a:pt x="0" y="533314"/>
                    </a:ln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5" name="Graphic 14">
            <a:extLst>
              <a:ext uri="{FF2B5EF4-FFF2-40B4-BE49-F238E27FC236}">
                <a16:creationId xmlns:a16="http://schemas.microsoft.com/office/drawing/2014/main" id="{B63C3865-8CDF-EE4A-55E6-1D04CF809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09025" y="1920432"/>
            <a:ext cx="2663825" cy="308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06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FEF463D-EE6B-46FF-B7C7-74B09A96C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1A27B3A-460C-4100-99B5-817F25979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9" y="1498602"/>
            <a:ext cx="4403345" cy="3940174"/>
            <a:chOff x="827089" y="1498602"/>
            <a:chExt cx="4403345" cy="3940174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5450488-7F33-43E4-B4DA-CAB50A1CC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>
                    <a:alpha val="14000"/>
                  </a:schemeClr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E5154B2-BEF9-4C08-B6B1-9DED9F17C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bg1">
                <a:alpha val="86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>
                    <a:alpha val="14000"/>
                  </a:schemeClr>
                </a:solidFill>
              </a:endParaRPr>
            </a:p>
          </p:txBody>
        </p: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0B5ED20-499B-41E7-95BE-8BBD31314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5A51D22-76EA-4C70-B5C9-ED3946924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25" name="Content Placeholder 9">
            <a:extLst>
              <a:ext uri="{FF2B5EF4-FFF2-40B4-BE49-F238E27FC236}">
                <a16:creationId xmlns:a16="http://schemas.microsoft.com/office/drawing/2014/main" id="{5756CB42-60AF-FC43-30D6-8DE9DEB18A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1724859"/>
              </p:ext>
            </p:extLst>
          </p:nvPr>
        </p:nvGraphicFramePr>
        <p:xfrm>
          <a:off x="5423731" y="1498602"/>
          <a:ext cx="6574970" cy="43796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Graphic 11">
            <a:extLst>
              <a:ext uri="{FF2B5EF4-FFF2-40B4-BE49-F238E27FC236}">
                <a16:creationId xmlns:a16="http://schemas.microsoft.com/office/drawing/2014/main" id="{0F1D0D55-782F-2950-0D5E-78594D9034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25219" y="1766147"/>
            <a:ext cx="2663825" cy="308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5929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84A7F59E-6615-45AF-ACD9-631D727DD7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4BF5224A-4316-409A-BDE9-CD5595F93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657B2D72-4760-4A5D-A085-56FA1E04F4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451FFC61-7DEA-4F4C-B634-CDCD4EE3BE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F687E48C-DEE2-4D4F-8004-C4F10565A8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931EC802-DBD5-44FC-B912-EB0F48AAC2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5BA613AC-E878-4429-8241-2788F3B4C1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96287650-8396-41DE-BACE-CBF5CDBD5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452FE5E7-6FD6-43CB-A536-DDA6D64E41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dgm id="{E4F1F5B4-FD5A-499F-A055-60096B2007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5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6D09588-9668-4D38-8AD4-C27CF2B2D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C5AF48-B3EE-484E-5A2D-B06229776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2662"/>
            <a:ext cx="9617369" cy="1323439"/>
          </a:xfrm>
        </p:spPr>
        <p:txBody>
          <a:bodyPr anchor="t">
            <a:normAutofit/>
          </a:bodyPr>
          <a:lstStyle/>
          <a:p>
            <a:r>
              <a:rPr lang="en-US" sz="4000" dirty="0"/>
              <a:t>How can I make </a:t>
            </a:r>
            <a:r>
              <a:rPr lang="en-US" sz="4000" dirty="0" err="1"/>
              <a:t>ffopportunity</a:t>
            </a:r>
            <a:r>
              <a:rPr lang="en-US" sz="4000" dirty="0"/>
              <a:t> </a:t>
            </a:r>
            <a:r>
              <a:rPr lang="en-US" sz="4000" b="1" dirty="0"/>
              <a:t>live on?</a:t>
            </a:r>
            <a:endParaRPr lang="en-CA" sz="40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5A28492-272D-4814-AE2C-61575C989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6142518"/>
            <a:ext cx="10455568" cy="715482"/>
            <a:chOff x="0" y="6142518"/>
            <a:chExt cx="10455568" cy="715482"/>
          </a:xfrm>
          <a:effectLst>
            <a:outerShdw blurRad="381000" dist="152400" dir="16200000" algn="ctr" rotWithShape="0">
              <a:srgbClr val="000000">
                <a:alpha val="10000"/>
              </a:srgbClr>
            </a:outerShdw>
          </a:effectLst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F778866-9933-4309-8E11-F83DDDBB1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7789" y="6848400"/>
              <a:ext cx="153399" cy="9600"/>
            </a:xfrm>
            <a:custGeom>
              <a:avLst/>
              <a:gdLst>
                <a:gd name="connsiteX0" fmla="*/ 92746 w 153399"/>
                <a:gd name="connsiteY0" fmla="*/ 43 h 9600"/>
                <a:gd name="connsiteX1" fmla="*/ 144918 w 153399"/>
                <a:gd name="connsiteY1" fmla="*/ 6433 h 9600"/>
                <a:gd name="connsiteX2" fmla="*/ 153399 w 153399"/>
                <a:gd name="connsiteY2" fmla="*/ 9600 h 9600"/>
                <a:gd name="connsiteX3" fmla="*/ 0 w 153399"/>
                <a:gd name="connsiteY3" fmla="*/ 9600 h 9600"/>
                <a:gd name="connsiteX4" fmla="*/ 26678 w 153399"/>
                <a:gd name="connsiteY4" fmla="*/ 6286 h 9600"/>
                <a:gd name="connsiteX5" fmla="*/ 92746 w 153399"/>
                <a:gd name="connsiteY5" fmla="*/ 43 h 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399" h="9600">
                  <a:moveTo>
                    <a:pt x="92746" y="43"/>
                  </a:moveTo>
                  <a:cubicBezTo>
                    <a:pt x="111004" y="-358"/>
                    <a:pt x="128295" y="2072"/>
                    <a:pt x="144918" y="6433"/>
                  </a:cubicBezTo>
                  <a:lnTo>
                    <a:pt x="153399" y="9600"/>
                  </a:lnTo>
                  <a:lnTo>
                    <a:pt x="0" y="9600"/>
                  </a:lnTo>
                  <a:lnTo>
                    <a:pt x="26678" y="6286"/>
                  </a:lnTo>
                  <a:cubicBezTo>
                    <a:pt x="48667" y="3255"/>
                    <a:pt x="70647" y="552"/>
                    <a:pt x="92746" y="43"/>
                  </a:cubicBez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6D21D106-ABCB-4A50-84B3-D35C3B2B6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0" y="6142518"/>
              <a:ext cx="10455568" cy="715481"/>
              <a:chOff x="0" y="0"/>
              <a:chExt cx="10455568" cy="715481"/>
            </a:xfrm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65E4ED97-1207-4104-A25F-8791916BF2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solidFill>
                <a:schemeClr val="l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024CB190-EFCD-4B40-9CDD-E3C0EB4B3C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0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aphicFrame>
        <p:nvGraphicFramePr>
          <p:cNvPr id="40" name="Content Placeholder 4">
            <a:extLst>
              <a:ext uri="{FF2B5EF4-FFF2-40B4-BE49-F238E27FC236}">
                <a16:creationId xmlns:a16="http://schemas.microsoft.com/office/drawing/2014/main" id="{38DA9170-4392-8E28-B27E-2434ACA633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3748006"/>
              </p:ext>
            </p:extLst>
          </p:nvPr>
        </p:nvGraphicFramePr>
        <p:xfrm>
          <a:off x="838200" y="167094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7DFEA633-70D7-1D6B-D81F-D2A10E185EC8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252525"/>
              </a:clrFrom>
              <a:clrTo>
                <a:srgbClr val="252525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87463" y="4867275"/>
            <a:ext cx="1861661" cy="145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940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graphicEl>
                                              <a:dgm id="{44BD0F81-CCE1-4CDB-98F4-7DAE2B4D43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graphicEl>
                                              <a:dgm id="{13B133DF-3F37-4F93-A511-5B6D52EE1E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graphicEl>
                                              <a:dgm id="{55C73F33-1473-4B09-B354-61AB65DAD0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graphicEl>
                                              <a:dgm id="{20A1C377-0BB6-441C-9961-B493C97703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graphicEl>
                                              <a:dgm id="{E0A07BE1-F69C-49B6-BAF4-A9ABB24101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graphicEl>
                                              <a:dgm id="{F98338A0-6A24-4C57-89F3-48A7CF2D94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0" grpId="0" uiExpand="1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Custom 1">
      <a:majorFont>
        <a:latin typeface="IBM Plex Serif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</TotalTime>
  <Words>749</Words>
  <Application>Microsoft Office PowerPoint</Application>
  <PresentationFormat>Widescreen</PresentationFormat>
  <Paragraphs>131</Paragraphs>
  <Slides>29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IBM Plex Sans</vt:lpstr>
      <vt:lpstr>IBM Plex Serif</vt:lpstr>
      <vt:lpstr>Office Theme</vt:lpstr>
      <vt:lpstr>Project Immortality </vt:lpstr>
      <vt:lpstr>The Life and Times of a  Machine Learning Project</vt:lpstr>
      <vt:lpstr>Sometime later…</vt:lpstr>
      <vt:lpstr>PowerPoint Presentation</vt:lpstr>
      <vt:lpstr>Who This Talk Is For</vt:lpstr>
      <vt:lpstr>About Me</vt:lpstr>
      <vt:lpstr>ffopportunity</vt:lpstr>
      <vt:lpstr>PowerPoint Presentation</vt:lpstr>
      <vt:lpstr>How can I make ffopportunity live on?</vt:lpstr>
      <vt:lpstr>Can someone use (and improve on) my model?</vt:lpstr>
      <vt:lpstr>Make It a Package</vt:lpstr>
      <vt:lpstr>Add a DESCRIPTION</vt:lpstr>
      <vt:lpstr>Wrap logic into functions</vt:lpstr>
      <vt:lpstr>Can new predictions be automated every week?</vt:lpstr>
      <vt:lpstr>Automate Predictions with GitHub Actions</vt:lpstr>
      <vt:lpstr>Where can I make predictions accessible?</vt:lpstr>
      <vt:lpstr>Three Common Problems  with GitHub Data Repositories</vt:lpstr>
      <vt:lpstr>GitHub  File Size Limits</vt:lpstr>
      <vt:lpstr>Version control is bad at binary files!</vt:lpstr>
      <vt:lpstr>GitHub Data Repo Problems: Commit History Chaos!</vt:lpstr>
      <vt:lpstr>Meh Solutions</vt:lpstr>
      <vt:lpstr>Better Solution</vt:lpstr>
      <vt:lpstr>GitHub Releases</vt:lpstr>
      <vt:lpstr>GitHub Releases</vt:lpstr>
      <vt:lpstr>{piggyback}</vt:lpstr>
      <vt:lpstr>Recap</vt:lpstr>
      <vt:lpstr>Project Immortality With GitHub</vt:lpstr>
      <vt:lpstr>Thank you!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Immortality </dc:title>
  <dc:creator>Tan Ho</dc:creator>
  <cp:lastModifiedBy>Tan Hoang Ho</cp:lastModifiedBy>
  <cp:revision>2</cp:revision>
  <dcterms:created xsi:type="dcterms:W3CDTF">2022-07-01T15:25:02Z</dcterms:created>
  <dcterms:modified xsi:type="dcterms:W3CDTF">2022-07-23T02:57:05Z</dcterms:modified>
</cp:coreProperties>
</file>

<file path=docProps/thumbnail.jpeg>
</file>